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7"/>
  </p:notesMasterIdLst>
  <p:sldIdLst>
    <p:sldId id="256" r:id="rId2"/>
    <p:sldId id="259" r:id="rId3"/>
    <p:sldId id="286" r:id="rId4"/>
    <p:sldId id="288" r:id="rId5"/>
    <p:sldId id="277" r:id="rId6"/>
    <p:sldId id="285" r:id="rId7"/>
    <p:sldId id="280" r:id="rId8"/>
    <p:sldId id="261" r:id="rId9"/>
    <p:sldId id="281" r:id="rId10"/>
    <p:sldId id="282" r:id="rId11"/>
    <p:sldId id="287" r:id="rId12"/>
    <p:sldId id="279" r:id="rId13"/>
    <p:sldId id="283" r:id="rId14"/>
    <p:sldId id="284" r:id="rId15"/>
    <p:sldId id="29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7"/>
    <p:restoredTop sz="94602"/>
  </p:normalViewPr>
  <p:slideViewPr>
    <p:cSldViewPr snapToGrid="0">
      <p:cViewPr varScale="1">
        <p:scale>
          <a:sx n="128" d="100"/>
          <a:sy n="128" d="100"/>
        </p:scale>
        <p:origin x="28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DC8D1-8815-EC4D-90F0-4E773D78D84D}" type="doc">
      <dgm:prSet loTypeId="urn:microsoft.com/office/officeart/2005/8/layout/orgChar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F9B2B1-DBEC-B743-A4D1-85F53D5EAAF6}">
      <dgm:prSet phldrT="[Text]" custT="1"/>
      <dgm:spPr/>
      <dgm:t>
        <a:bodyPr/>
        <a:lstStyle/>
        <a:p>
          <a:r>
            <a:rPr lang="en-US" sz="2400" b="1">
              <a:latin typeface="Arial Narrow"/>
              <a:cs typeface="Arial Narrow"/>
            </a:rPr>
            <a:t>Faculty of Health &amp; Medical Sciences</a:t>
          </a:r>
        </a:p>
      </dgm:t>
    </dgm:pt>
    <dgm:pt modelId="{0493C09D-6609-7F47-AD8C-DFE0595D9A1F}" type="parTrans" cxnId="{EB4DBBEB-65FD-D44C-96D5-010D0BAAECCF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D25882CF-CB9C-EB44-AC30-E73563C33B9F}" type="sibTrans" cxnId="{EB4DBBEB-65FD-D44C-96D5-010D0BAAECCF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16D0D1B1-44B8-1741-9DAE-633FFEBFEC53}">
      <dgm:prSet phldrT="[Text]"/>
      <dgm:spPr/>
      <dgm:t>
        <a:bodyPr/>
        <a:lstStyle/>
        <a:p>
          <a:r>
            <a:rPr lang="en-US" b="1">
              <a:latin typeface="Arial Narrow"/>
              <a:cs typeface="Arial Narrow"/>
            </a:rPr>
            <a:t>Adelaide Dental School</a:t>
          </a:r>
        </a:p>
      </dgm:t>
    </dgm:pt>
    <dgm:pt modelId="{2B58B732-3D87-3E4D-A07F-09E2C70A2009}" type="parTrans" cxnId="{40896562-41D1-244F-9972-52BBB525B3F7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4C27AE64-D973-CC4B-90FB-BDE6701D374E}" type="sibTrans" cxnId="{40896562-41D1-244F-9972-52BBB525B3F7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77E39105-B14D-D949-BBBB-703E5862FD9B}">
      <dgm:prSet phldrT="[Text]"/>
      <dgm:spPr>
        <a:solidFill>
          <a:srgbClr val="FF6600"/>
        </a:solidFill>
      </dgm:spPr>
      <dgm:t>
        <a:bodyPr/>
        <a:lstStyle/>
        <a:p>
          <a:r>
            <a:rPr lang="en-US" b="1">
              <a:latin typeface="Arial Narrow"/>
              <a:cs typeface="Arial Narrow"/>
            </a:rPr>
            <a:t>Adelaide Medical School</a:t>
          </a:r>
        </a:p>
      </dgm:t>
    </dgm:pt>
    <dgm:pt modelId="{00C3A4E1-23C7-124A-A09C-BC46A6AAF43A}" type="parTrans" cxnId="{1B942472-FBCF-7345-A7C9-F47925B59B50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AF70B895-EDCA-774D-B5E1-35845FC71CBE}" type="sibTrans" cxnId="{1B942472-FBCF-7345-A7C9-F47925B59B50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12FFE691-41CA-9F46-8ECC-242A65512B77}">
      <dgm:prSet phldrT="[Text]"/>
      <dgm:spPr/>
      <dgm:t>
        <a:bodyPr/>
        <a:lstStyle/>
        <a:p>
          <a:r>
            <a:rPr lang="en-US" b="1">
              <a:latin typeface="Arial Narrow"/>
              <a:cs typeface="Arial Narrow"/>
            </a:rPr>
            <a:t>Adelaide Nursing School</a:t>
          </a:r>
        </a:p>
      </dgm:t>
    </dgm:pt>
    <dgm:pt modelId="{120AFA5B-22B2-C044-8E90-6F812D6555F7}" type="parTrans" cxnId="{4B1435DA-2DF5-A141-B59B-00FF7CEDEAC9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F8C33E26-A465-104B-BBE2-492E82A05CE1}" type="sibTrans" cxnId="{4B1435DA-2DF5-A141-B59B-00FF7CEDEAC9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6375A08A-8AAA-7545-B1DF-94AD0E2454AB}">
      <dgm:prSet phldrT="[Text]"/>
      <dgm:spPr/>
      <dgm:t>
        <a:bodyPr/>
        <a:lstStyle/>
        <a:p>
          <a:r>
            <a:rPr lang="en-US" b="1">
              <a:latin typeface="Arial Narrow"/>
              <a:cs typeface="Arial Narrow"/>
            </a:rPr>
            <a:t>School of Public Health</a:t>
          </a:r>
        </a:p>
      </dgm:t>
    </dgm:pt>
    <dgm:pt modelId="{8F237D76-1AF3-5347-B819-BD4996126F03}" type="parTrans" cxnId="{2867F27E-2CF8-BD43-97F3-1E3095DD4443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2C5948FA-C92B-B94F-8B82-FAA87C941AB8}" type="sibTrans" cxnId="{2867F27E-2CF8-BD43-97F3-1E3095DD4443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041BA455-0DD7-E147-8663-BDA8FDCD3E15}">
      <dgm:prSet phldrT="[Text]"/>
      <dgm:spPr/>
      <dgm:t>
        <a:bodyPr/>
        <a:lstStyle/>
        <a:p>
          <a:r>
            <a:rPr lang="en-US" b="1">
              <a:latin typeface="Arial Narrow"/>
              <a:cs typeface="Arial Narrow"/>
            </a:rPr>
            <a:t>School of Psychology</a:t>
          </a:r>
        </a:p>
      </dgm:t>
    </dgm:pt>
    <dgm:pt modelId="{5762956A-BD9A-0A46-B937-8D23BC59370B}" type="parTrans" cxnId="{45A02DCB-C41C-C347-8178-B12A53590C95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35F8D16E-3A4C-8649-A072-E6F0203FBCE5}" type="sibTrans" cxnId="{45A02DCB-C41C-C347-8178-B12A53590C95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BD59C16E-56A9-7B4C-84FB-5D49B4B61C55}" type="pres">
      <dgm:prSet presAssocID="{D2FDC8D1-8815-EC4D-90F0-4E773D78D8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7ED0E5-77A6-7140-BE1F-6D7D12213591}" type="pres">
      <dgm:prSet presAssocID="{23F9B2B1-DBEC-B743-A4D1-85F53D5EAAF6}" presName="hierRoot1" presStyleCnt="0">
        <dgm:presLayoutVars>
          <dgm:hierBranch val="init"/>
        </dgm:presLayoutVars>
      </dgm:prSet>
      <dgm:spPr/>
    </dgm:pt>
    <dgm:pt modelId="{AF8372DE-59CF-5A4F-9CE9-9D97BA645219}" type="pres">
      <dgm:prSet presAssocID="{23F9B2B1-DBEC-B743-A4D1-85F53D5EAAF6}" presName="rootComposite1" presStyleCnt="0"/>
      <dgm:spPr/>
    </dgm:pt>
    <dgm:pt modelId="{A938DC71-E41F-5049-8EDB-B33E063019EF}" type="pres">
      <dgm:prSet presAssocID="{23F9B2B1-DBEC-B743-A4D1-85F53D5EAAF6}" presName="rootText1" presStyleLbl="node0" presStyleIdx="0" presStyleCnt="1" custScaleX="307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8952ED-CA9A-1B4E-B422-891620DF024A}" type="pres">
      <dgm:prSet presAssocID="{23F9B2B1-DBEC-B743-A4D1-85F53D5EAAF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D59E59F-2958-4647-A2CD-68D69003DEF9}" type="pres">
      <dgm:prSet presAssocID="{23F9B2B1-DBEC-B743-A4D1-85F53D5EAAF6}" presName="hierChild2" presStyleCnt="0"/>
      <dgm:spPr/>
    </dgm:pt>
    <dgm:pt modelId="{D1896314-2D2A-D842-A3CD-CD580C838CE4}" type="pres">
      <dgm:prSet presAssocID="{2B58B732-3D87-3E4D-A07F-09E2C70A2009}" presName="Name37" presStyleLbl="parChTrans1D2" presStyleIdx="0" presStyleCnt="5"/>
      <dgm:spPr/>
      <dgm:t>
        <a:bodyPr/>
        <a:lstStyle/>
        <a:p>
          <a:endParaRPr lang="en-US"/>
        </a:p>
      </dgm:t>
    </dgm:pt>
    <dgm:pt modelId="{B4642109-1052-2642-A80E-7AB3AA7D6A8F}" type="pres">
      <dgm:prSet presAssocID="{16D0D1B1-44B8-1741-9DAE-633FFEBFEC53}" presName="hierRoot2" presStyleCnt="0">
        <dgm:presLayoutVars>
          <dgm:hierBranch val="init"/>
        </dgm:presLayoutVars>
      </dgm:prSet>
      <dgm:spPr/>
    </dgm:pt>
    <dgm:pt modelId="{0D9DA0FB-D401-C84B-9CE3-EA03DCCD2F39}" type="pres">
      <dgm:prSet presAssocID="{16D0D1B1-44B8-1741-9DAE-633FFEBFEC53}" presName="rootComposite" presStyleCnt="0"/>
      <dgm:spPr/>
    </dgm:pt>
    <dgm:pt modelId="{9CBFA468-3726-CF40-8235-C284DAD93C7B}" type="pres">
      <dgm:prSet presAssocID="{16D0D1B1-44B8-1741-9DAE-633FFEBFEC5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221A88-4DA6-7A45-BE88-F104B944B568}" type="pres">
      <dgm:prSet presAssocID="{16D0D1B1-44B8-1741-9DAE-633FFEBFEC53}" presName="rootConnector" presStyleLbl="node2" presStyleIdx="0" presStyleCnt="5"/>
      <dgm:spPr/>
      <dgm:t>
        <a:bodyPr/>
        <a:lstStyle/>
        <a:p>
          <a:endParaRPr lang="en-US"/>
        </a:p>
      </dgm:t>
    </dgm:pt>
    <dgm:pt modelId="{16FF18DC-745B-2C46-A4DC-64BAC1114E98}" type="pres">
      <dgm:prSet presAssocID="{16D0D1B1-44B8-1741-9DAE-633FFEBFEC53}" presName="hierChild4" presStyleCnt="0"/>
      <dgm:spPr/>
    </dgm:pt>
    <dgm:pt modelId="{1C5506EB-9045-8D4B-9391-79D9F9DF2DCF}" type="pres">
      <dgm:prSet presAssocID="{16D0D1B1-44B8-1741-9DAE-633FFEBFEC53}" presName="hierChild5" presStyleCnt="0"/>
      <dgm:spPr/>
    </dgm:pt>
    <dgm:pt modelId="{57CB80FD-A9E0-FD4F-B169-FCADDC1A6E96}" type="pres">
      <dgm:prSet presAssocID="{00C3A4E1-23C7-124A-A09C-BC46A6AAF43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0087EB3-94EA-844D-AD10-E936A97F667F}" type="pres">
      <dgm:prSet presAssocID="{77E39105-B14D-D949-BBBB-703E5862FD9B}" presName="hierRoot2" presStyleCnt="0">
        <dgm:presLayoutVars>
          <dgm:hierBranch val="init"/>
        </dgm:presLayoutVars>
      </dgm:prSet>
      <dgm:spPr/>
    </dgm:pt>
    <dgm:pt modelId="{2BFA4ECE-DB25-7944-91E3-D8C5665D38E9}" type="pres">
      <dgm:prSet presAssocID="{77E39105-B14D-D949-BBBB-703E5862FD9B}" presName="rootComposite" presStyleCnt="0"/>
      <dgm:spPr/>
    </dgm:pt>
    <dgm:pt modelId="{ECE499E9-057B-AB4E-861D-94D86ED1065D}" type="pres">
      <dgm:prSet presAssocID="{77E39105-B14D-D949-BBBB-703E5862FD9B}" presName="rootText" presStyleLbl="node2" presStyleIdx="1" presStyleCnt="5" custLinFactX="20103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E8455D-8654-594A-927D-D92E509BFD78}" type="pres">
      <dgm:prSet presAssocID="{77E39105-B14D-D949-BBBB-703E5862FD9B}" presName="rootConnector" presStyleLbl="node2" presStyleIdx="1" presStyleCnt="5"/>
      <dgm:spPr/>
      <dgm:t>
        <a:bodyPr/>
        <a:lstStyle/>
        <a:p>
          <a:endParaRPr lang="en-US"/>
        </a:p>
      </dgm:t>
    </dgm:pt>
    <dgm:pt modelId="{527A260F-D6D1-C144-867B-97E2D3A5FCC6}" type="pres">
      <dgm:prSet presAssocID="{77E39105-B14D-D949-BBBB-703E5862FD9B}" presName="hierChild4" presStyleCnt="0"/>
      <dgm:spPr/>
    </dgm:pt>
    <dgm:pt modelId="{C4F2EC7B-40DC-BC4D-A8DA-3A910D759101}" type="pres">
      <dgm:prSet presAssocID="{77E39105-B14D-D949-BBBB-703E5862FD9B}" presName="hierChild5" presStyleCnt="0"/>
      <dgm:spPr/>
    </dgm:pt>
    <dgm:pt modelId="{EACEE434-5B84-144D-89BF-793BC5596023}" type="pres">
      <dgm:prSet presAssocID="{120AFA5B-22B2-C044-8E90-6F812D6555F7}" presName="Name37" presStyleLbl="parChTrans1D2" presStyleIdx="2" presStyleCnt="5"/>
      <dgm:spPr/>
      <dgm:t>
        <a:bodyPr/>
        <a:lstStyle/>
        <a:p>
          <a:endParaRPr lang="en-US"/>
        </a:p>
      </dgm:t>
    </dgm:pt>
    <dgm:pt modelId="{D2552471-DD88-F94A-84D7-0687F4207431}" type="pres">
      <dgm:prSet presAssocID="{12FFE691-41CA-9F46-8ECC-242A65512B77}" presName="hierRoot2" presStyleCnt="0">
        <dgm:presLayoutVars>
          <dgm:hierBranch val="init"/>
        </dgm:presLayoutVars>
      </dgm:prSet>
      <dgm:spPr/>
    </dgm:pt>
    <dgm:pt modelId="{592DEEE7-7D37-7F43-A347-941769011DC7}" type="pres">
      <dgm:prSet presAssocID="{12FFE691-41CA-9F46-8ECC-242A65512B77}" presName="rootComposite" presStyleCnt="0"/>
      <dgm:spPr/>
    </dgm:pt>
    <dgm:pt modelId="{7293CF72-AB0F-F34A-94A5-348AD72B3FC7}" type="pres">
      <dgm:prSet presAssocID="{12FFE691-41CA-9F46-8ECC-242A65512B77}" presName="rootText" presStyleLbl="node2" presStyleIdx="2" presStyleCnt="5" custLinFactX="-22858" custLinFactNeighborX="-100000" custLinFactNeighborY="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C285E-C4E6-7E4D-B8A3-8CF47C12A4E8}" type="pres">
      <dgm:prSet presAssocID="{12FFE691-41CA-9F46-8ECC-242A65512B77}" presName="rootConnector" presStyleLbl="node2" presStyleIdx="2" presStyleCnt="5"/>
      <dgm:spPr/>
      <dgm:t>
        <a:bodyPr/>
        <a:lstStyle/>
        <a:p>
          <a:endParaRPr lang="en-US"/>
        </a:p>
      </dgm:t>
    </dgm:pt>
    <dgm:pt modelId="{DEFBEC7F-1532-7D4B-9793-F66E4654D347}" type="pres">
      <dgm:prSet presAssocID="{12FFE691-41CA-9F46-8ECC-242A65512B77}" presName="hierChild4" presStyleCnt="0"/>
      <dgm:spPr/>
    </dgm:pt>
    <dgm:pt modelId="{E0957DA0-44E2-394B-9CAE-0D8F8478DD6A}" type="pres">
      <dgm:prSet presAssocID="{12FFE691-41CA-9F46-8ECC-242A65512B77}" presName="hierChild5" presStyleCnt="0"/>
      <dgm:spPr/>
    </dgm:pt>
    <dgm:pt modelId="{C05F5697-6751-EA43-8462-20F6AB35D626}" type="pres">
      <dgm:prSet presAssocID="{8F237D76-1AF3-5347-B819-BD4996126F03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8AC8E73-D6BA-D240-A7FB-4E83FBF36DF0}" type="pres">
      <dgm:prSet presAssocID="{6375A08A-8AAA-7545-B1DF-94AD0E2454AB}" presName="hierRoot2" presStyleCnt="0">
        <dgm:presLayoutVars>
          <dgm:hierBranch val="init"/>
        </dgm:presLayoutVars>
      </dgm:prSet>
      <dgm:spPr/>
    </dgm:pt>
    <dgm:pt modelId="{CA38F031-E35E-0C48-8510-C27F900B86EB}" type="pres">
      <dgm:prSet presAssocID="{6375A08A-8AAA-7545-B1DF-94AD0E2454AB}" presName="rootComposite" presStyleCnt="0"/>
      <dgm:spPr/>
    </dgm:pt>
    <dgm:pt modelId="{44122B27-609F-654E-B53B-CF72E485BD65}" type="pres">
      <dgm:prSet presAssocID="{6375A08A-8AAA-7545-B1DF-94AD0E2454A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CE2C9-1E2F-3544-B85B-F36D1B389ABB}" type="pres">
      <dgm:prSet presAssocID="{6375A08A-8AAA-7545-B1DF-94AD0E2454AB}" presName="rootConnector" presStyleLbl="node2" presStyleIdx="3" presStyleCnt="5"/>
      <dgm:spPr/>
      <dgm:t>
        <a:bodyPr/>
        <a:lstStyle/>
        <a:p>
          <a:endParaRPr lang="en-US"/>
        </a:p>
      </dgm:t>
    </dgm:pt>
    <dgm:pt modelId="{09FD1CCB-7A50-D249-A758-3548F1E7E3F3}" type="pres">
      <dgm:prSet presAssocID="{6375A08A-8AAA-7545-B1DF-94AD0E2454AB}" presName="hierChild4" presStyleCnt="0"/>
      <dgm:spPr/>
    </dgm:pt>
    <dgm:pt modelId="{3673F49E-D3F3-7241-B271-F51767154180}" type="pres">
      <dgm:prSet presAssocID="{6375A08A-8AAA-7545-B1DF-94AD0E2454AB}" presName="hierChild5" presStyleCnt="0"/>
      <dgm:spPr/>
    </dgm:pt>
    <dgm:pt modelId="{DCE1D5EF-7D1D-884C-A165-D65E8EBB7541}" type="pres">
      <dgm:prSet presAssocID="{5762956A-BD9A-0A46-B937-8D23BC59370B}" presName="Name37" presStyleLbl="parChTrans1D2" presStyleIdx="4" presStyleCnt="5"/>
      <dgm:spPr/>
      <dgm:t>
        <a:bodyPr/>
        <a:lstStyle/>
        <a:p>
          <a:endParaRPr lang="en-US"/>
        </a:p>
      </dgm:t>
    </dgm:pt>
    <dgm:pt modelId="{0C150B71-8E9F-3149-9C2D-F929539BEF65}" type="pres">
      <dgm:prSet presAssocID="{041BA455-0DD7-E147-8663-BDA8FDCD3E15}" presName="hierRoot2" presStyleCnt="0">
        <dgm:presLayoutVars>
          <dgm:hierBranch val="init"/>
        </dgm:presLayoutVars>
      </dgm:prSet>
      <dgm:spPr/>
    </dgm:pt>
    <dgm:pt modelId="{B7D97D8C-A204-5048-B335-0DB10EF3827C}" type="pres">
      <dgm:prSet presAssocID="{041BA455-0DD7-E147-8663-BDA8FDCD3E15}" presName="rootComposite" presStyleCnt="0"/>
      <dgm:spPr/>
    </dgm:pt>
    <dgm:pt modelId="{793BDF25-9563-7E4E-A313-BEC672A29F40}" type="pres">
      <dgm:prSet presAssocID="{041BA455-0DD7-E147-8663-BDA8FDCD3E1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AD91FB-2DF5-6349-A26D-EF845B05FF21}" type="pres">
      <dgm:prSet presAssocID="{041BA455-0DD7-E147-8663-BDA8FDCD3E15}" presName="rootConnector" presStyleLbl="node2" presStyleIdx="4" presStyleCnt="5"/>
      <dgm:spPr/>
      <dgm:t>
        <a:bodyPr/>
        <a:lstStyle/>
        <a:p>
          <a:endParaRPr lang="en-US"/>
        </a:p>
      </dgm:t>
    </dgm:pt>
    <dgm:pt modelId="{F8400FB5-D702-3D48-8572-AA3B7222D454}" type="pres">
      <dgm:prSet presAssocID="{041BA455-0DD7-E147-8663-BDA8FDCD3E15}" presName="hierChild4" presStyleCnt="0"/>
      <dgm:spPr/>
    </dgm:pt>
    <dgm:pt modelId="{9C00F92F-E7E2-7A48-92CE-86CA3CFBDF5B}" type="pres">
      <dgm:prSet presAssocID="{041BA455-0DD7-E147-8663-BDA8FDCD3E15}" presName="hierChild5" presStyleCnt="0"/>
      <dgm:spPr/>
    </dgm:pt>
    <dgm:pt modelId="{90960CB8-3D15-D943-A773-2BFCA9759815}" type="pres">
      <dgm:prSet presAssocID="{23F9B2B1-DBEC-B743-A4D1-85F53D5EAAF6}" presName="hierChild3" presStyleCnt="0"/>
      <dgm:spPr/>
    </dgm:pt>
  </dgm:ptLst>
  <dgm:cxnLst>
    <dgm:cxn modelId="{5861A128-55E9-0B4D-91EB-0A9C4FD6CF03}" type="presOf" srcId="{00C3A4E1-23C7-124A-A09C-BC46A6AAF43A}" destId="{57CB80FD-A9E0-FD4F-B169-FCADDC1A6E96}" srcOrd="0" destOrd="0" presId="urn:microsoft.com/office/officeart/2005/8/layout/orgChart1"/>
    <dgm:cxn modelId="{EAB395E3-18A0-924B-A0AE-A50997A85917}" type="presOf" srcId="{16D0D1B1-44B8-1741-9DAE-633FFEBFEC53}" destId="{23221A88-4DA6-7A45-BE88-F104B944B568}" srcOrd="1" destOrd="0" presId="urn:microsoft.com/office/officeart/2005/8/layout/orgChart1"/>
    <dgm:cxn modelId="{BCEDB737-EED6-FE45-9496-072D31439670}" type="presOf" srcId="{77E39105-B14D-D949-BBBB-703E5862FD9B}" destId="{ECE499E9-057B-AB4E-861D-94D86ED1065D}" srcOrd="0" destOrd="0" presId="urn:microsoft.com/office/officeart/2005/8/layout/orgChart1"/>
    <dgm:cxn modelId="{45A02DCB-C41C-C347-8178-B12A53590C95}" srcId="{23F9B2B1-DBEC-B743-A4D1-85F53D5EAAF6}" destId="{041BA455-0DD7-E147-8663-BDA8FDCD3E15}" srcOrd="4" destOrd="0" parTransId="{5762956A-BD9A-0A46-B937-8D23BC59370B}" sibTransId="{35F8D16E-3A4C-8649-A072-E6F0203FBCE5}"/>
    <dgm:cxn modelId="{4B1435DA-2DF5-A141-B59B-00FF7CEDEAC9}" srcId="{23F9B2B1-DBEC-B743-A4D1-85F53D5EAAF6}" destId="{12FFE691-41CA-9F46-8ECC-242A65512B77}" srcOrd="2" destOrd="0" parTransId="{120AFA5B-22B2-C044-8E90-6F812D6555F7}" sibTransId="{F8C33E26-A465-104B-BBE2-492E82A05CE1}"/>
    <dgm:cxn modelId="{96BE17C7-D10D-F446-BB76-C1B1966D5C3D}" type="presOf" srcId="{120AFA5B-22B2-C044-8E90-6F812D6555F7}" destId="{EACEE434-5B84-144D-89BF-793BC5596023}" srcOrd="0" destOrd="0" presId="urn:microsoft.com/office/officeart/2005/8/layout/orgChart1"/>
    <dgm:cxn modelId="{19582345-1633-CB49-8ACC-2BF3C821D6D6}" type="presOf" srcId="{5762956A-BD9A-0A46-B937-8D23BC59370B}" destId="{DCE1D5EF-7D1D-884C-A165-D65E8EBB7541}" srcOrd="0" destOrd="0" presId="urn:microsoft.com/office/officeart/2005/8/layout/orgChart1"/>
    <dgm:cxn modelId="{C3016F36-4522-B642-904F-DB9B57599192}" type="presOf" srcId="{6375A08A-8AAA-7545-B1DF-94AD0E2454AB}" destId="{DBECE2C9-1E2F-3544-B85B-F36D1B389ABB}" srcOrd="1" destOrd="0" presId="urn:microsoft.com/office/officeart/2005/8/layout/orgChart1"/>
    <dgm:cxn modelId="{A2BF7D9E-C383-C846-97E1-20DD11DE3ABA}" type="presOf" srcId="{23F9B2B1-DBEC-B743-A4D1-85F53D5EAAF6}" destId="{6B8952ED-CA9A-1B4E-B422-891620DF024A}" srcOrd="1" destOrd="0" presId="urn:microsoft.com/office/officeart/2005/8/layout/orgChart1"/>
    <dgm:cxn modelId="{E1A7EBE0-9925-4A4C-83B7-E09AFF6DC48A}" type="presOf" srcId="{77E39105-B14D-D949-BBBB-703E5862FD9B}" destId="{1FE8455D-8654-594A-927D-D92E509BFD78}" srcOrd="1" destOrd="0" presId="urn:microsoft.com/office/officeart/2005/8/layout/orgChart1"/>
    <dgm:cxn modelId="{8B5F2ECF-5D73-BD4A-8D18-38FB8FD28D83}" type="presOf" srcId="{2B58B732-3D87-3E4D-A07F-09E2C70A2009}" destId="{D1896314-2D2A-D842-A3CD-CD580C838CE4}" srcOrd="0" destOrd="0" presId="urn:microsoft.com/office/officeart/2005/8/layout/orgChart1"/>
    <dgm:cxn modelId="{2867F27E-2CF8-BD43-97F3-1E3095DD4443}" srcId="{23F9B2B1-DBEC-B743-A4D1-85F53D5EAAF6}" destId="{6375A08A-8AAA-7545-B1DF-94AD0E2454AB}" srcOrd="3" destOrd="0" parTransId="{8F237D76-1AF3-5347-B819-BD4996126F03}" sibTransId="{2C5948FA-C92B-B94F-8B82-FAA87C941AB8}"/>
    <dgm:cxn modelId="{ACA170E6-D7C7-C34C-951B-3B0999AD4622}" type="presOf" srcId="{041BA455-0DD7-E147-8663-BDA8FDCD3E15}" destId="{793BDF25-9563-7E4E-A313-BEC672A29F40}" srcOrd="0" destOrd="0" presId="urn:microsoft.com/office/officeart/2005/8/layout/orgChart1"/>
    <dgm:cxn modelId="{2E4B3102-8BF6-5041-BCBE-249B06B5A3CF}" type="presOf" srcId="{23F9B2B1-DBEC-B743-A4D1-85F53D5EAAF6}" destId="{A938DC71-E41F-5049-8EDB-B33E063019EF}" srcOrd="0" destOrd="0" presId="urn:microsoft.com/office/officeart/2005/8/layout/orgChart1"/>
    <dgm:cxn modelId="{824CA937-F25E-3845-931B-88FB9D3FEBED}" type="presOf" srcId="{041BA455-0DD7-E147-8663-BDA8FDCD3E15}" destId="{5DAD91FB-2DF5-6349-A26D-EF845B05FF21}" srcOrd="1" destOrd="0" presId="urn:microsoft.com/office/officeart/2005/8/layout/orgChart1"/>
    <dgm:cxn modelId="{C9416A21-3C50-3742-8051-F8454DEAD0EC}" type="presOf" srcId="{8F237D76-1AF3-5347-B819-BD4996126F03}" destId="{C05F5697-6751-EA43-8462-20F6AB35D626}" srcOrd="0" destOrd="0" presId="urn:microsoft.com/office/officeart/2005/8/layout/orgChart1"/>
    <dgm:cxn modelId="{40896562-41D1-244F-9972-52BBB525B3F7}" srcId="{23F9B2B1-DBEC-B743-A4D1-85F53D5EAAF6}" destId="{16D0D1B1-44B8-1741-9DAE-633FFEBFEC53}" srcOrd="0" destOrd="0" parTransId="{2B58B732-3D87-3E4D-A07F-09E2C70A2009}" sibTransId="{4C27AE64-D973-CC4B-90FB-BDE6701D374E}"/>
    <dgm:cxn modelId="{1B942472-FBCF-7345-A7C9-F47925B59B50}" srcId="{23F9B2B1-DBEC-B743-A4D1-85F53D5EAAF6}" destId="{77E39105-B14D-D949-BBBB-703E5862FD9B}" srcOrd="1" destOrd="0" parTransId="{00C3A4E1-23C7-124A-A09C-BC46A6AAF43A}" sibTransId="{AF70B895-EDCA-774D-B5E1-35845FC71CBE}"/>
    <dgm:cxn modelId="{E815ADFC-1F65-0A4D-85DC-8D1CBC2008FC}" type="presOf" srcId="{16D0D1B1-44B8-1741-9DAE-633FFEBFEC53}" destId="{9CBFA468-3726-CF40-8235-C284DAD93C7B}" srcOrd="0" destOrd="0" presId="urn:microsoft.com/office/officeart/2005/8/layout/orgChart1"/>
    <dgm:cxn modelId="{ED67C140-52BB-274C-BB2A-0DDAEAE6B9C9}" type="presOf" srcId="{12FFE691-41CA-9F46-8ECC-242A65512B77}" destId="{7293CF72-AB0F-F34A-94A5-348AD72B3FC7}" srcOrd="0" destOrd="0" presId="urn:microsoft.com/office/officeart/2005/8/layout/orgChart1"/>
    <dgm:cxn modelId="{5464BAE8-122B-314D-BE9A-A54429264ABE}" type="presOf" srcId="{12FFE691-41CA-9F46-8ECC-242A65512B77}" destId="{705C285E-C4E6-7E4D-B8A3-8CF47C12A4E8}" srcOrd="1" destOrd="0" presId="urn:microsoft.com/office/officeart/2005/8/layout/orgChart1"/>
    <dgm:cxn modelId="{EB4DBBEB-65FD-D44C-96D5-010D0BAAECCF}" srcId="{D2FDC8D1-8815-EC4D-90F0-4E773D78D84D}" destId="{23F9B2B1-DBEC-B743-A4D1-85F53D5EAAF6}" srcOrd="0" destOrd="0" parTransId="{0493C09D-6609-7F47-AD8C-DFE0595D9A1F}" sibTransId="{D25882CF-CB9C-EB44-AC30-E73563C33B9F}"/>
    <dgm:cxn modelId="{E05FC25E-9205-7549-AAF1-F2D14444137E}" type="presOf" srcId="{6375A08A-8AAA-7545-B1DF-94AD0E2454AB}" destId="{44122B27-609F-654E-B53B-CF72E485BD65}" srcOrd="0" destOrd="0" presId="urn:microsoft.com/office/officeart/2005/8/layout/orgChart1"/>
    <dgm:cxn modelId="{6766C31C-400B-2A4C-AC91-5A5360069E9F}" type="presOf" srcId="{D2FDC8D1-8815-EC4D-90F0-4E773D78D84D}" destId="{BD59C16E-56A9-7B4C-84FB-5D49B4B61C55}" srcOrd="0" destOrd="0" presId="urn:microsoft.com/office/officeart/2005/8/layout/orgChart1"/>
    <dgm:cxn modelId="{CEBBA221-25F5-5648-AB7A-8C84C7B31200}" type="presParOf" srcId="{BD59C16E-56A9-7B4C-84FB-5D49B4B61C55}" destId="{C07ED0E5-77A6-7140-BE1F-6D7D12213591}" srcOrd="0" destOrd="0" presId="urn:microsoft.com/office/officeart/2005/8/layout/orgChart1"/>
    <dgm:cxn modelId="{1286592E-2BD8-9444-8DBC-F06A655848CC}" type="presParOf" srcId="{C07ED0E5-77A6-7140-BE1F-6D7D12213591}" destId="{AF8372DE-59CF-5A4F-9CE9-9D97BA645219}" srcOrd="0" destOrd="0" presId="urn:microsoft.com/office/officeart/2005/8/layout/orgChart1"/>
    <dgm:cxn modelId="{A15E09E0-50FE-3C46-8A31-FE2A4895C27C}" type="presParOf" srcId="{AF8372DE-59CF-5A4F-9CE9-9D97BA645219}" destId="{A938DC71-E41F-5049-8EDB-B33E063019EF}" srcOrd="0" destOrd="0" presId="urn:microsoft.com/office/officeart/2005/8/layout/orgChart1"/>
    <dgm:cxn modelId="{ACD34931-3074-AC43-8513-6C9BC2095997}" type="presParOf" srcId="{AF8372DE-59CF-5A4F-9CE9-9D97BA645219}" destId="{6B8952ED-CA9A-1B4E-B422-891620DF024A}" srcOrd="1" destOrd="0" presId="urn:microsoft.com/office/officeart/2005/8/layout/orgChart1"/>
    <dgm:cxn modelId="{5E94CF2A-1FEA-A540-9D88-606784240D99}" type="presParOf" srcId="{C07ED0E5-77A6-7140-BE1F-6D7D12213591}" destId="{BD59E59F-2958-4647-A2CD-68D69003DEF9}" srcOrd="1" destOrd="0" presId="urn:microsoft.com/office/officeart/2005/8/layout/orgChart1"/>
    <dgm:cxn modelId="{8792D0A6-A187-1C4E-9B85-E5CD1A9D62A4}" type="presParOf" srcId="{BD59E59F-2958-4647-A2CD-68D69003DEF9}" destId="{D1896314-2D2A-D842-A3CD-CD580C838CE4}" srcOrd="0" destOrd="0" presId="urn:microsoft.com/office/officeart/2005/8/layout/orgChart1"/>
    <dgm:cxn modelId="{7E98FEEC-ECA8-0046-9D26-7B7CA887C843}" type="presParOf" srcId="{BD59E59F-2958-4647-A2CD-68D69003DEF9}" destId="{B4642109-1052-2642-A80E-7AB3AA7D6A8F}" srcOrd="1" destOrd="0" presId="urn:microsoft.com/office/officeart/2005/8/layout/orgChart1"/>
    <dgm:cxn modelId="{650DEF9D-F5DB-D04F-9397-D2BDD9AD7806}" type="presParOf" srcId="{B4642109-1052-2642-A80E-7AB3AA7D6A8F}" destId="{0D9DA0FB-D401-C84B-9CE3-EA03DCCD2F39}" srcOrd="0" destOrd="0" presId="urn:microsoft.com/office/officeart/2005/8/layout/orgChart1"/>
    <dgm:cxn modelId="{23BAE51B-9C1E-5A48-83C9-ABDF8C530E87}" type="presParOf" srcId="{0D9DA0FB-D401-C84B-9CE3-EA03DCCD2F39}" destId="{9CBFA468-3726-CF40-8235-C284DAD93C7B}" srcOrd="0" destOrd="0" presId="urn:microsoft.com/office/officeart/2005/8/layout/orgChart1"/>
    <dgm:cxn modelId="{D873EB44-9C4E-294A-A3AA-1AD3FD34B82D}" type="presParOf" srcId="{0D9DA0FB-D401-C84B-9CE3-EA03DCCD2F39}" destId="{23221A88-4DA6-7A45-BE88-F104B944B568}" srcOrd="1" destOrd="0" presId="urn:microsoft.com/office/officeart/2005/8/layout/orgChart1"/>
    <dgm:cxn modelId="{BA666A0D-6FDC-1E40-B2AC-04E7BC685003}" type="presParOf" srcId="{B4642109-1052-2642-A80E-7AB3AA7D6A8F}" destId="{16FF18DC-745B-2C46-A4DC-64BAC1114E98}" srcOrd="1" destOrd="0" presId="urn:microsoft.com/office/officeart/2005/8/layout/orgChart1"/>
    <dgm:cxn modelId="{CC5B67D5-D46B-F04B-A8D2-F906D0851D26}" type="presParOf" srcId="{B4642109-1052-2642-A80E-7AB3AA7D6A8F}" destId="{1C5506EB-9045-8D4B-9391-79D9F9DF2DCF}" srcOrd="2" destOrd="0" presId="urn:microsoft.com/office/officeart/2005/8/layout/orgChart1"/>
    <dgm:cxn modelId="{6F994FC8-2EAA-EE41-BCCA-D885AF6CCEF0}" type="presParOf" srcId="{BD59E59F-2958-4647-A2CD-68D69003DEF9}" destId="{57CB80FD-A9E0-FD4F-B169-FCADDC1A6E96}" srcOrd="2" destOrd="0" presId="urn:microsoft.com/office/officeart/2005/8/layout/orgChart1"/>
    <dgm:cxn modelId="{5AB893BB-A17A-5747-9761-C778E2431D71}" type="presParOf" srcId="{BD59E59F-2958-4647-A2CD-68D69003DEF9}" destId="{60087EB3-94EA-844D-AD10-E936A97F667F}" srcOrd="3" destOrd="0" presId="urn:microsoft.com/office/officeart/2005/8/layout/orgChart1"/>
    <dgm:cxn modelId="{99889930-1907-4A41-8D36-126E5A332D7B}" type="presParOf" srcId="{60087EB3-94EA-844D-AD10-E936A97F667F}" destId="{2BFA4ECE-DB25-7944-91E3-D8C5665D38E9}" srcOrd="0" destOrd="0" presId="urn:microsoft.com/office/officeart/2005/8/layout/orgChart1"/>
    <dgm:cxn modelId="{D27C24C8-51E1-BE47-AA3F-527106A0F203}" type="presParOf" srcId="{2BFA4ECE-DB25-7944-91E3-D8C5665D38E9}" destId="{ECE499E9-057B-AB4E-861D-94D86ED1065D}" srcOrd="0" destOrd="0" presId="urn:microsoft.com/office/officeart/2005/8/layout/orgChart1"/>
    <dgm:cxn modelId="{091F4FBA-BA12-044D-8BA8-E728728B2052}" type="presParOf" srcId="{2BFA4ECE-DB25-7944-91E3-D8C5665D38E9}" destId="{1FE8455D-8654-594A-927D-D92E509BFD78}" srcOrd="1" destOrd="0" presId="urn:microsoft.com/office/officeart/2005/8/layout/orgChart1"/>
    <dgm:cxn modelId="{507116C9-B62B-D748-B521-5FD80BA0E4A0}" type="presParOf" srcId="{60087EB3-94EA-844D-AD10-E936A97F667F}" destId="{527A260F-D6D1-C144-867B-97E2D3A5FCC6}" srcOrd="1" destOrd="0" presId="urn:microsoft.com/office/officeart/2005/8/layout/orgChart1"/>
    <dgm:cxn modelId="{3DF2418D-F2F8-AA45-A112-556C82B96A97}" type="presParOf" srcId="{60087EB3-94EA-844D-AD10-E936A97F667F}" destId="{C4F2EC7B-40DC-BC4D-A8DA-3A910D759101}" srcOrd="2" destOrd="0" presId="urn:microsoft.com/office/officeart/2005/8/layout/orgChart1"/>
    <dgm:cxn modelId="{87DA26A5-B817-D343-A643-A4CA8A2B9E6C}" type="presParOf" srcId="{BD59E59F-2958-4647-A2CD-68D69003DEF9}" destId="{EACEE434-5B84-144D-89BF-793BC5596023}" srcOrd="4" destOrd="0" presId="urn:microsoft.com/office/officeart/2005/8/layout/orgChart1"/>
    <dgm:cxn modelId="{211CD509-27AE-E842-8B81-3CD3DCF02980}" type="presParOf" srcId="{BD59E59F-2958-4647-A2CD-68D69003DEF9}" destId="{D2552471-DD88-F94A-84D7-0687F4207431}" srcOrd="5" destOrd="0" presId="urn:microsoft.com/office/officeart/2005/8/layout/orgChart1"/>
    <dgm:cxn modelId="{80004B44-31A3-174C-AA6C-8F096DABECC8}" type="presParOf" srcId="{D2552471-DD88-F94A-84D7-0687F4207431}" destId="{592DEEE7-7D37-7F43-A347-941769011DC7}" srcOrd="0" destOrd="0" presId="urn:microsoft.com/office/officeart/2005/8/layout/orgChart1"/>
    <dgm:cxn modelId="{E5C03CB6-71C4-2241-B2B5-7A3E632154D1}" type="presParOf" srcId="{592DEEE7-7D37-7F43-A347-941769011DC7}" destId="{7293CF72-AB0F-F34A-94A5-348AD72B3FC7}" srcOrd="0" destOrd="0" presId="urn:microsoft.com/office/officeart/2005/8/layout/orgChart1"/>
    <dgm:cxn modelId="{AAD50646-992D-7E43-AC16-BE2EBBC2E9AA}" type="presParOf" srcId="{592DEEE7-7D37-7F43-A347-941769011DC7}" destId="{705C285E-C4E6-7E4D-B8A3-8CF47C12A4E8}" srcOrd="1" destOrd="0" presId="urn:microsoft.com/office/officeart/2005/8/layout/orgChart1"/>
    <dgm:cxn modelId="{57812057-4B71-6043-B465-FD3867A53EB5}" type="presParOf" srcId="{D2552471-DD88-F94A-84D7-0687F4207431}" destId="{DEFBEC7F-1532-7D4B-9793-F66E4654D347}" srcOrd="1" destOrd="0" presId="urn:microsoft.com/office/officeart/2005/8/layout/orgChart1"/>
    <dgm:cxn modelId="{1BA3A030-43E5-284C-B9FA-981E1BD35178}" type="presParOf" srcId="{D2552471-DD88-F94A-84D7-0687F4207431}" destId="{E0957DA0-44E2-394B-9CAE-0D8F8478DD6A}" srcOrd="2" destOrd="0" presId="urn:microsoft.com/office/officeart/2005/8/layout/orgChart1"/>
    <dgm:cxn modelId="{DC031914-77DF-CC4E-A289-EB1A6914BB74}" type="presParOf" srcId="{BD59E59F-2958-4647-A2CD-68D69003DEF9}" destId="{C05F5697-6751-EA43-8462-20F6AB35D626}" srcOrd="6" destOrd="0" presId="urn:microsoft.com/office/officeart/2005/8/layout/orgChart1"/>
    <dgm:cxn modelId="{C1906373-3351-5E4D-BBF4-7593ACE387B5}" type="presParOf" srcId="{BD59E59F-2958-4647-A2CD-68D69003DEF9}" destId="{D8AC8E73-D6BA-D240-A7FB-4E83FBF36DF0}" srcOrd="7" destOrd="0" presId="urn:microsoft.com/office/officeart/2005/8/layout/orgChart1"/>
    <dgm:cxn modelId="{4534943A-3FF0-BC4A-BFE8-8975B0142088}" type="presParOf" srcId="{D8AC8E73-D6BA-D240-A7FB-4E83FBF36DF0}" destId="{CA38F031-E35E-0C48-8510-C27F900B86EB}" srcOrd="0" destOrd="0" presId="urn:microsoft.com/office/officeart/2005/8/layout/orgChart1"/>
    <dgm:cxn modelId="{33A8DEBF-513D-3E46-BA20-46864980D860}" type="presParOf" srcId="{CA38F031-E35E-0C48-8510-C27F900B86EB}" destId="{44122B27-609F-654E-B53B-CF72E485BD65}" srcOrd="0" destOrd="0" presId="urn:microsoft.com/office/officeart/2005/8/layout/orgChart1"/>
    <dgm:cxn modelId="{CD620DC4-EBBE-C54A-BA27-4B63069B1E44}" type="presParOf" srcId="{CA38F031-E35E-0C48-8510-C27F900B86EB}" destId="{DBECE2C9-1E2F-3544-B85B-F36D1B389ABB}" srcOrd="1" destOrd="0" presId="urn:microsoft.com/office/officeart/2005/8/layout/orgChart1"/>
    <dgm:cxn modelId="{DCD09272-DE07-DD47-B0F0-30C9945F94FA}" type="presParOf" srcId="{D8AC8E73-D6BA-D240-A7FB-4E83FBF36DF0}" destId="{09FD1CCB-7A50-D249-A758-3548F1E7E3F3}" srcOrd="1" destOrd="0" presId="urn:microsoft.com/office/officeart/2005/8/layout/orgChart1"/>
    <dgm:cxn modelId="{C0859E61-F4A6-6D47-8482-868AC6AD3733}" type="presParOf" srcId="{D8AC8E73-D6BA-D240-A7FB-4E83FBF36DF0}" destId="{3673F49E-D3F3-7241-B271-F51767154180}" srcOrd="2" destOrd="0" presId="urn:microsoft.com/office/officeart/2005/8/layout/orgChart1"/>
    <dgm:cxn modelId="{309DEB6B-5427-A440-9A71-5C5C45C0EB24}" type="presParOf" srcId="{BD59E59F-2958-4647-A2CD-68D69003DEF9}" destId="{DCE1D5EF-7D1D-884C-A165-D65E8EBB7541}" srcOrd="8" destOrd="0" presId="urn:microsoft.com/office/officeart/2005/8/layout/orgChart1"/>
    <dgm:cxn modelId="{7EC09C90-39DF-4944-80FD-D8B677719E39}" type="presParOf" srcId="{BD59E59F-2958-4647-A2CD-68D69003DEF9}" destId="{0C150B71-8E9F-3149-9C2D-F929539BEF65}" srcOrd="9" destOrd="0" presId="urn:microsoft.com/office/officeart/2005/8/layout/orgChart1"/>
    <dgm:cxn modelId="{49D94CC3-C477-504B-BCC8-5C3EB17995B6}" type="presParOf" srcId="{0C150B71-8E9F-3149-9C2D-F929539BEF65}" destId="{B7D97D8C-A204-5048-B335-0DB10EF3827C}" srcOrd="0" destOrd="0" presId="urn:microsoft.com/office/officeart/2005/8/layout/orgChart1"/>
    <dgm:cxn modelId="{A08FCAE3-C0C0-7243-9D07-5E12E2DF613A}" type="presParOf" srcId="{B7D97D8C-A204-5048-B335-0DB10EF3827C}" destId="{793BDF25-9563-7E4E-A313-BEC672A29F40}" srcOrd="0" destOrd="0" presId="urn:microsoft.com/office/officeart/2005/8/layout/orgChart1"/>
    <dgm:cxn modelId="{5474896E-ECF9-974F-BB2C-1CF0607204BF}" type="presParOf" srcId="{B7D97D8C-A204-5048-B335-0DB10EF3827C}" destId="{5DAD91FB-2DF5-6349-A26D-EF845B05FF21}" srcOrd="1" destOrd="0" presId="urn:microsoft.com/office/officeart/2005/8/layout/orgChart1"/>
    <dgm:cxn modelId="{BADFF035-EC79-C043-992E-CC8768CE2565}" type="presParOf" srcId="{0C150B71-8E9F-3149-9C2D-F929539BEF65}" destId="{F8400FB5-D702-3D48-8572-AA3B7222D454}" srcOrd="1" destOrd="0" presId="urn:microsoft.com/office/officeart/2005/8/layout/orgChart1"/>
    <dgm:cxn modelId="{D8E31590-A269-AF45-BF59-D6BB3290F1D6}" type="presParOf" srcId="{0C150B71-8E9F-3149-9C2D-F929539BEF65}" destId="{9C00F92F-E7E2-7A48-92CE-86CA3CFBDF5B}" srcOrd="2" destOrd="0" presId="urn:microsoft.com/office/officeart/2005/8/layout/orgChart1"/>
    <dgm:cxn modelId="{994BAB0E-1B27-2743-8CC8-5C8331906C78}" type="presParOf" srcId="{C07ED0E5-77A6-7140-BE1F-6D7D12213591}" destId="{90960CB8-3D15-D943-A773-2BFCA97598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1D5EF-7D1D-884C-A165-D65E8EBB7541}">
      <dsp:nvSpPr>
        <dsp:cNvPr id="0" name=""/>
        <dsp:cNvSpPr/>
      </dsp:nvSpPr>
      <dsp:spPr>
        <a:xfrm>
          <a:off x="4234350" y="1588971"/>
          <a:ext cx="3508690" cy="304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36"/>
              </a:lnTo>
              <a:lnTo>
                <a:pt x="3508690" y="152236"/>
              </a:lnTo>
              <a:lnTo>
                <a:pt x="3508690" y="30447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F5697-6751-EA43-8462-20F6AB35D626}">
      <dsp:nvSpPr>
        <dsp:cNvPr id="0" name=""/>
        <dsp:cNvSpPr/>
      </dsp:nvSpPr>
      <dsp:spPr>
        <a:xfrm>
          <a:off x="4234350" y="1588971"/>
          <a:ext cx="1754345" cy="304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36"/>
              </a:lnTo>
              <a:lnTo>
                <a:pt x="1754345" y="152236"/>
              </a:lnTo>
              <a:lnTo>
                <a:pt x="1754345" y="30447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EE434-5B84-144D-89BF-793BC5596023}">
      <dsp:nvSpPr>
        <dsp:cNvPr id="0" name=""/>
        <dsp:cNvSpPr/>
      </dsp:nvSpPr>
      <dsp:spPr>
        <a:xfrm>
          <a:off x="2453066" y="1588971"/>
          <a:ext cx="1781284" cy="312461"/>
        </a:xfrm>
        <a:custGeom>
          <a:avLst/>
          <a:gdLst/>
          <a:ahLst/>
          <a:cxnLst/>
          <a:rect l="0" t="0" r="0" b="0"/>
          <a:pathLst>
            <a:path>
              <a:moveTo>
                <a:pt x="1781284" y="0"/>
              </a:moveTo>
              <a:lnTo>
                <a:pt x="1781284" y="160225"/>
              </a:lnTo>
              <a:lnTo>
                <a:pt x="0" y="160225"/>
              </a:lnTo>
              <a:lnTo>
                <a:pt x="0" y="31246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B80FD-A9E0-FD4F-B169-FCADDC1A6E96}">
      <dsp:nvSpPr>
        <dsp:cNvPr id="0" name=""/>
        <dsp:cNvSpPr/>
      </dsp:nvSpPr>
      <dsp:spPr>
        <a:xfrm>
          <a:off x="4175625" y="1588971"/>
          <a:ext cx="91440" cy="304473"/>
        </a:xfrm>
        <a:custGeom>
          <a:avLst/>
          <a:gdLst/>
          <a:ahLst/>
          <a:cxnLst/>
          <a:rect l="0" t="0" r="0" b="0"/>
          <a:pathLst>
            <a:path>
              <a:moveTo>
                <a:pt x="58725" y="0"/>
              </a:moveTo>
              <a:lnTo>
                <a:pt x="58725" y="152236"/>
              </a:lnTo>
              <a:lnTo>
                <a:pt x="45720" y="152236"/>
              </a:lnTo>
              <a:lnTo>
                <a:pt x="45720" y="30447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96314-2D2A-D842-A3CD-CD580C838CE4}">
      <dsp:nvSpPr>
        <dsp:cNvPr id="0" name=""/>
        <dsp:cNvSpPr/>
      </dsp:nvSpPr>
      <dsp:spPr>
        <a:xfrm>
          <a:off x="725659" y="1588971"/>
          <a:ext cx="3508690" cy="304473"/>
        </a:xfrm>
        <a:custGeom>
          <a:avLst/>
          <a:gdLst/>
          <a:ahLst/>
          <a:cxnLst/>
          <a:rect l="0" t="0" r="0" b="0"/>
          <a:pathLst>
            <a:path>
              <a:moveTo>
                <a:pt x="3508690" y="0"/>
              </a:moveTo>
              <a:lnTo>
                <a:pt x="3508690" y="152236"/>
              </a:lnTo>
              <a:lnTo>
                <a:pt x="0" y="152236"/>
              </a:lnTo>
              <a:lnTo>
                <a:pt x="0" y="30447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8DC71-E41F-5049-8EDB-B33E063019EF}">
      <dsp:nvSpPr>
        <dsp:cNvPr id="0" name=""/>
        <dsp:cNvSpPr/>
      </dsp:nvSpPr>
      <dsp:spPr>
        <a:xfrm>
          <a:off x="2008223" y="864035"/>
          <a:ext cx="4452253" cy="724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Arial Narrow"/>
              <a:cs typeface="Arial Narrow"/>
            </a:rPr>
            <a:t>Faculty of Health &amp; Medical Sciences</a:t>
          </a:r>
        </a:p>
      </dsp:txBody>
      <dsp:txXfrm>
        <a:off x="2008223" y="864035"/>
        <a:ext cx="4452253" cy="724936"/>
      </dsp:txXfrm>
    </dsp:sp>
    <dsp:sp modelId="{9CBFA468-3726-CF40-8235-C284DAD93C7B}">
      <dsp:nvSpPr>
        <dsp:cNvPr id="0" name=""/>
        <dsp:cNvSpPr/>
      </dsp:nvSpPr>
      <dsp:spPr>
        <a:xfrm>
          <a:off x="723" y="1893444"/>
          <a:ext cx="1449872" cy="724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Arial Narrow"/>
              <a:cs typeface="Arial Narrow"/>
            </a:rPr>
            <a:t>Adelaide Dental School</a:t>
          </a:r>
        </a:p>
      </dsp:txBody>
      <dsp:txXfrm>
        <a:off x="723" y="1893444"/>
        <a:ext cx="1449872" cy="724936"/>
      </dsp:txXfrm>
    </dsp:sp>
    <dsp:sp modelId="{ECE499E9-057B-AB4E-861D-94D86ED1065D}">
      <dsp:nvSpPr>
        <dsp:cNvPr id="0" name=""/>
        <dsp:cNvSpPr/>
      </dsp:nvSpPr>
      <dsp:spPr>
        <a:xfrm>
          <a:off x="3496409" y="1893444"/>
          <a:ext cx="1449872" cy="724936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Arial Narrow"/>
              <a:cs typeface="Arial Narrow"/>
            </a:rPr>
            <a:t>Adelaide Medical School</a:t>
          </a:r>
        </a:p>
      </dsp:txBody>
      <dsp:txXfrm>
        <a:off x="3496409" y="1893444"/>
        <a:ext cx="1449872" cy="724936"/>
      </dsp:txXfrm>
    </dsp:sp>
    <dsp:sp modelId="{7293CF72-AB0F-F34A-94A5-348AD72B3FC7}">
      <dsp:nvSpPr>
        <dsp:cNvPr id="0" name=""/>
        <dsp:cNvSpPr/>
      </dsp:nvSpPr>
      <dsp:spPr>
        <a:xfrm>
          <a:off x="1728130" y="1901433"/>
          <a:ext cx="1449872" cy="724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Arial Narrow"/>
              <a:cs typeface="Arial Narrow"/>
            </a:rPr>
            <a:t>Adelaide Nursing School</a:t>
          </a:r>
        </a:p>
      </dsp:txBody>
      <dsp:txXfrm>
        <a:off x="1728130" y="1901433"/>
        <a:ext cx="1449872" cy="724936"/>
      </dsp:txXfrm>
    </dsp:sp>
    <dsp:sp modelId="{44122B27-609F-654E-B53B-CF72E485BD65}">
      <dsp:nvSpPr>
        <dsp:cNvPr id="0" name=""/>
        <dsp:cNvSpPr/>
      </dsp:nvSpPr>
      <dsp:spPr>
        <a:xfrm>
          <a:off x="5263759" y="1893444"/>
          <a:ext cx="1449872" cy="724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Arial Narrow"/>
              <a:cs typeface="Arial Narrow"/>
            </a:rPr>
            <a:t>School of Public Health</a:t>
          </a:r>
        </a:p>
      </dsp:txBody>
      <dsp:txXfrm>
        <a:off x="5263759" y="1893444"/>
        <a:ext cx="1449872" cy="724936"/>
      </dsp:txXfrm>
    </dsp:sp>
    <dsp:sp modelId="{793BDF25-9563-7E4E-A313-BEC672A29F40}">
      <dsp:nvSpPr>
        <dsp:cNvPr id="0" name=""/>
        <dsp:cNvSpPr/>
      </dsp:nvSpPr>
      <dsp:spPr>
        <a:xfrm>
          <a:off x="7018105" y="1893444"/>
          <a:ext cx="1449872" cy="724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Arial Narrow"/>
              <a:cs typeface="Arial Narrow"/>
            </a:rPr>
            <a:t>School of Psychology</a:t>
          </a:r>
        </a:p>
      </dsp:txBody>
      <dsp:txXfrm>
        <a:off x="7018105" y="1893444"/>
        <a:ext cx="1449872" cy="724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37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05C6227-2A16-BB4B-A42D-728A35E48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CF903-BBD2-7543-9CEE-4DAB9A414B0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17CCF-24B1-3646-B738-3D2B5A1BF2F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015B1-FF19-044D-B1B7-54F09C6CD72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2492A-12FA-DD43-97C3-449B9FAB610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2492A-12FA-DD43-97C3-449B9FAB610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2492A-12FA-DD43-97C3-449B9FAB610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722C7B-DC40-364B-84B6-D181AE7B8BB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A29D4-94DB-3B4E-9DE8-422387214B1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17CCF-24B1-3646-B738-3D2B5A1BF2F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17CCF-24B1-3646-B738-3D2B5A1BF2F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17CCF-24B1-3646-B738-3D2B5A1BF2F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>
                  <a:gd name="T0" fmla="*/ 982 w 2296"/>
                  <a:gd name="T1" fmla="*/ 1061 h 1469"/>
                  <a:gd name="T2" fmla="*/ 1357 w 2296"/>
                  <a:gd name="T3" fmla="*/ 1012 h 1469"/>
                  <a:gd name="T4" fmla="*/ 1666 w 2296"/>
                  <a:gd name="T5" fmla="*/ 957 h 1469"/>
                  <a:gd name="T6" fmla="*/ 1916 w 2296"/>
                  <a:gd name="T7" fmla="*/ 897 h 1469"/>
                  <a:gd name="T8" fmla="*/ 2100 w 2296"/>
                  <a:gd name="T9" fmla="*/ 832 h 1469"/>
                  <a:gd name="T10" fmla="*/ 2220 w 2296"/>
                  <a:gd name="T11" fmla="*/ 756 h 1469"/>
                  <a:gd name="T12" fmla="*/ 2285 w 2296"/>
                  <a:gd name="T13" fmla="*/ 669 h 1469"/>
                  <a:gd name="T14" fmla="*/ 2290 w 2296"/>
                  <a:gd name="T15" fmla="*/ 560 h 1469"/>
                  <a:gd name="T16" fmla="*/ 2241 w 2296"/>
                  <a:gd name="T17" fmla="*/ 457 h 1469"/>
                  <a:gd name="T18" fmla="*/ 2144 w 2296"/>
                  <a:gd name="T19" fmla="*/ 364 h 1469"/>
                  <a:gd name="T20" fmla="*/ 2008 w 2296"/>
                  <a:gd name="T21" fmla="*/ 277 h 1469"/>
                  <a:gd name="T22" fmla="*/ 1769 w 2296"/>
                  <a:gd name="T23" fmla="*/ 157 h 1469"/>
                  <a:gd name="T24" fmla="*/ 1612 w 2296"/>
                  <a:gd name="T25" fmla="*/ 92 h 1469"/>
                  <a:gd name="T26" fmla="*/ 1476 w 2296"/>
                  <a:gd name="T27" fmla="*/ 43 h 1469"/>
                  <a:gd name="T28" fmla="*/ 1384 w 2296"/>
                  <a:gd name="T29" fmla="*/ 10 h 1469"/>
                  <a:gd name="T30" fmla="*/ 1346 w 2296"/>
                  <a:gd name="T31" fmla="*/ 0 h 1469"/>
                  <a:gd name="T32" fmla="*/ 1655 w 2296"/>
                  <a:gd name="T33" fmla="*/ 119 h 1469"/>
                  <a:gd name="T34" fmla="*/ 1948 w 2296"/>
                  <a:gd name="T35" fmla="*/ 255 h 1469"/>
                  <a:gd name="T36" fmla="*/ 2068 w 2296"/>
                  <a:gd name="T37" fmla="*/ 326 h 1469"/>
                  <a:gd name="T38" fmla="*/ 2171 w 2296"/>
                  <a:gd name="T39" fmla="*/ 402 h 1469"/>
                  <a:gd name="T40" fmla="*/ 2236 w 2296"/>
                  <a:gd name="T41" fmla="*/ 478 h 1469"/>
                  <a:gd name="T42" fmla="*/ 2263 w 2296"/>
                  <a:gd name="T43" fmla="*/ 560 h 1469"/>
                  <a:gd name="T44" fmla="*/ 2241 w 2296"/>
                  <a:gd name="T45" fmla="*/ 636 h 1469"/>
                  <a:gd name="T46" fmla="*/ 2171 w 2296"/>
                  <a:gd name="T47" fmla="*/ 702 h 1469"/>
                  <a:gd name="T48" fmla="*/ 2062 w 2296"/>
                  <a:gd name="T49" fmla="*/ 756 h 1469"/>
                  <a:gd name="T50" fmla="*/ 1921 w 2296"/>
                  <a:gd name="T51" fmla="*/ 800 h 1469"/>
                  <a:gd name="T52" fmla="*/ 1748 w 2296"/>
                  <a:gd name="T53" fmla="*/ 843 h 1469"/>
                  <a:gd name="T54" fmla="*/ 1351 w 2296"/>
                  <a:gd name="T55" fmla="*/ 908 h 1469"/>
                  <a:gd name="T56" fmla="*/ 923 w 2296"/>
                  <a:gd name="T57" fmla="*/ 968 h 1469"/>
                  <a:gd name="T58" fmla="*/ 521 w 2296"/>
                  <a:gd name="T59" fmla="*/ 1028 h 1469"/>
                  <a:gd name="T60" fmla="*/ 353 w 2296"/>
                  <a:gd name="T61" fmla="*/ 1066 h 1469"/>
                  <a:gd name="T62" fmla="*/ 206 w 2296"/>
                  <a:gd name="T63" fmla="*/ 1104 h 1469"/>
                  <a:gd name="T64" fmla="*/ 92 w 2296"/>
                  <a:gd name="T65" fmla="*/ 1148 h 1469"/>
                  <a:gd name="T66" fmla="*/ 22 w 2296"/>
                  <a:gd name="T67" fmla="*/ 1202 h 1469"/>
                  <a:gd name="T68" fmla="*/ 0 w 2296"/>
                  <a:gd name="T69" fmla="*/ 1262 h 1469"/>
                  <a:gd name="T70" fmla="*/ 27 w 2296"/>
                  <a:gd name="T71" fmla="*/ 1327 h 1469"/>
                  <a:gd name="T72" fmla="*/ 98 w 2296"/>
                  <a:gd name="T73" fmla="*/ 1382 h 1469"/>
                  <a:gd name="T74" fmla="*/ 196 w 2296"/>
                  <a:gd name="T75" fmla="*/ 1425 h 1469"/>
                  <a:gd name="T76" fmla="*/ 326 w 2296"/>
                  <a:gd name="T77" fmla="*/ 1469 h 1469"/>
                  <a:gd name="T78" fmla="*/ 217 w 2296"/>
                  <a:gd name="T79" fmla="*/ 1414 h 1469"/>
                  <a:gd name="T80" fmla="*/ 147 w 2296"/>
                  <a:gd name="T81" fmla="*/ 1360 h 1469"/>
                  <a:gd name="T82" fmla="*/ 120 w 2296"/>
                  <a:gd name="T83" fmla="*/ 1306 h 1469"/>
                  <a:gd name="T84" fmla="*/ 141 w 2296"/>
                  <a:gd name="T85" fmla="*/ 1257 h 1469"/>
                  <a:gd name="T86" fmla="*/ 212 w 2296"/>
                  <a:gd name="T87" fmla="*/ 1208 h 1469"/>
                  <a:gd name="T88" fmla="*/ 342 w 2296"/>
                  <a:gd name="T89" fmla="*/ 1164 h 1469"/>
                  <a:gd name="T90" fmla="*/ 527 w 2296"/>
                  <a:gd name="T91" fmla="*/ 1121 h 1469"/>
                  <a:gd name="T92" fmla="*/ 771 w 2296"/>
                  <a:gd name="T93" fmla="*/ 1088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B290E-862F-D94A-AE8D-D614F74DE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8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CA09D-108A-FC4B-A095-27537CB84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1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4537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4537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BF0ED-F76A-7D45-AD95-9E6B41CA4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1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6CF4-ACE1-1E4D-A415-6371E55DD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9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7173-2F3B-EA41-84D1-362F48EC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5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9E8F6-CFC4-3D47-85C4-220915D87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B69C-24CB-E049-8BD3-D780CD3C3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9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20623-A915-274A-BDB2-F65C659A6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6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B079E-459C-4F41-B361-A959E8477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9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6C85-9CE5-6B43-A456-3FE7AAF12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FCFE-7034-B848-84EC-79B04441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2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307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>
                  <a:gd name="T0" fmla="*/ 982 w 2296"/>
                  <a:gd name="T1" fmla="*/ 1061 h 1469"/>
                  <a:gd name="T2" fmla="*/ 1357 w 2296"/>
                  <a:gd name="T3" fmla="*/ 1012 h 1469"/>
                  <a:gd name="T4" fmla="*/ 1666 w 2296"/>
                  <a:gd name="T5" fmla="*/ 957 h 1469"/>
                  <a:gd name="T6" fmla="*/ 1916 w 2296"/>
                  <a:gd name="T7" fmla="*/ 897 h 1469"/>
                  <a:gd name="T8" fmla="*/ 2100 w 2296"/>
                  <a:gd name="T9" fmla="*/ 832 h 1469"/>
                  <a:gd name="T10" fmla="*/ 2220 w 2296"/>
                  <a:gd name="T11" fmla="*/ 756 h 1469"/>
                  <a:gd name="T12" fmla="*/ 2285 w 2296"/>
                  <a:gd name="T13" fmla="*/ 669 h 1469"/>
                  <a:gd name="T14" fmla="*/ 2290 w 2296"/>
                  <a:gd name="T15" fmla="*/ 560 h 1469"/>
                  <a:gd name="T16" fmla="*/ 2241 w 2296"/>
                  <a:gd name="T17" fmla="*/ 457 h 1469"/>
                  <a:gd name="T18" fmla="*/ 2144 w 2296"/>
                  <a:gd name="T19" fmla="*/ 364 h 1469"/>
                  <a:gd name="T20" fmla="*/ 2008 w 2296"/>
                  <a:gd name="T21" fmla="*/ 277 h 1469"/>
                  <a:gd name="T22" fmla="*/ 1769 w 2296"/>
                  <a:gd name="T23" fmla="*/ 157 h 1469"/>
                  <a:gd name="T24" fmla="*/ 1612 w 2296"/>
                  <a:gd name="T25" fmla="*/ 92 h 1469"/>
                  <a:gd name="T26" fmla="*/ 1476 w 2296"/>
                  <a:gd name="T27" fmla="*/ 43 h 1469"/>
                  <a:gd name="T28" fmla="*/ 1384 w 2296"/>
                  <a:gd name="T29" fmla="*/ 10 h 1469"/>
                  <a:gd name="T30" fmla="*/ 1346 w 2296"/>
                  <a:gd name="T31" fmla="*/ 0 h 1469"/>
                  <a:gd name="T32" fmla="*/ 1655 w 2296"/>
                  <a:gd name="T33" fmla="*/ 119 h 1469"/>
                  <a:gd name="T34" fmla="*/ 1948 w 2296"/>
                  <a:gd name="T35" fmla="*/ 255 h 1469"/>
                  <a:gd name="T36" fmla="*/ 2068 w 2296"/>
                  <a:gd name="T37" fmla="*/ 326 h 1469"/>
                  <a:gd name="T38" fmla="*/ 2171 w 2296"/>
                  <a:gd name="T39" fmla="*/ 402 h 1469"/>
                  <a:gd name="T40" fmla="*/ 2236 w 2296"/>
                  <a:gd name="T41" fmla="*/ 478 h 1469"/>
                  <a:gd name="T42" fmla="*/ 2263 w 2296"/>
                  <a:gd name="T43" fmla="*/ 560 h 1469"/>
                  <a:gd name="T44" fmla="*/ 2241 w 2296"/>
                  <a:gd name="T45" fmla="*/ 636 h 1469"/>
                  <a:gd name="T46" fmla="*/ 2171 w 2296"/>
                  <a:gd name="T47" fmla="*/ 702 h 1469"/>
                  <a:gd name="T48" fmla="*/ 2062 w 2296"/>
                  <a:gd name="T49" fmla="*/ 756 h 1469"/>
                  <a:gd name="T50" fmla="*/ 1921 w 2296"/>
                  <a:gd name="T51" fmla="*/ 800 h 1469"/>
                  <a:gd name="T52" fmla="*/ 1748 w 2296"/>
                  <a:gd name="T53" fmla="*/ 843 h 1469"/>
                  <a:gd name="T54" fmla="*/ 1351 w 2296"/>
                  <a:gd name="T55" fmla="*/ 908 h 1469"/>
                  <a:gd name="T56" fmla="*/ 923 w 2296"/>
                  <a:gd name="T57" fmla="*/ 968 h 1469"/>
                  <a:gd name="T58" fmla="*/ 521 w 2296"/>
                  <a:gd name="T59" fmla="*/ 1028 h 1469"/>
                  <a:gd name="T60" fmla="*/ 353 w 2296"/>
                  <a:gd name="T61" fmla="*/ 1066 h 1469"/>
                  <a:gd name="T62" fmla="*/ 206 w 2296"/>
                  <a:gd name="T63" fmla="*/ 1104 h 1469"/>
                  <a:gd name="T64" fmla="*/ 92 w 2296"/>
                  <a:gd name="T65" fmla="*/ 1148 h 1469"/>
                  <a:gd name="T66" fmla="*/ 22 w 2296"/>
                  <a:gd name="T67" fmla="*/ 1202 h 1469"/>
                  <a:gd name="T68" fmla="*/ 0 w 2296"/>
                  <a:gd name="T69" fmla="*/ 1262 h 1469"/>
                  <a:gd name="T70" fmla="*/ 27 w 2296"/>
                  <a:gd name="T71" fmla="*/ 1327 h 1469"/>
                  <a:gd name="T72" fmla="*/ 98 w 2296"/>
                  <a:gd name="T73" fmla="*/ 1382 h 1469"/>
                  <a:gd name="T74" fmla="*/ 196 w 2296"/>
                  <a:gd name="T75" fmla="*/ 1425 h 1469"/>
                  <a:gd name="T76" fmla="*/ 326 w 2296"/>
                  <a:gd name="T77" fmla="*/ 1469 h 1469"/>
                  <a:gd name="T78" fmla="*/ 217 w 2296"/>
                  <a:gd name="T79" fmla="*/ 1414 h 1469"/>
                  <a:gd name="T80" fmla="*/ 147 w 2296"/>
                  <a:gd name="T81" fmla="*/ 1360 h 1469"/>
                  <a:gd name="T82" fmla="*/ 120 w 2296"/>
                  <a:gd name="T83" fmla="*/ 1306 h 1469"/>
                  <a:gd name="T84" fmla="*/ 141 w 2296"/>
                  <a:gd name="T85" fmla="*/ 1257 h 1469"/>
                  <a:gd name="T86" fmla="*/ 212 w 2296"/>
                  <a:gd name="T87" fmla="*/ 1208 h 1469"/>
                  <a:gd name="T88" fmla="*/ 342 w 2296"/>
                  <a:gd name="T89" fmla="*/ 1164 h 1469"/>
                  <a:gd name="T90" fmla="*/ 527 w 2296"/>
                  <a:gd name="T91" fmla="*/ 1121 h 1469"/>
                  <a:gd name="T92" fmla="*/ 771 w 2296"/>
                  <a:gd name="T93" fmla="*/ 1088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3083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89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9B8CB89-87F4-4E4B-BFC6-136C7AE1B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96654"/>
            <a:ext cx="7772400" cy="192087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sz="4400" smtClean="0">
                <a:latin typeface="Arial" charset="0"/>
                <a:cs typeface="+mj-cs"/>
              </a:rPr>
              <a:t>University of Adelaide</a:t>
            </a:r>
            <a:br>
              <a:rPr lang="en-US" sz="4400" smtClean="0">
                <a:latin typeface="Arial" charset="0"/>
                <a:cs typeface="+mj-cs"/>
              </a:rPr>
            </a:br>
            <a:r>
              <a:rPr lang="en-US" sz="4400" i="1" dirty="0">
                <a:solidFill>
                  <a:srgbClr val="FFFF00"/>
                </a:solidFill>
                <a:latin typeface="Arial" charset="0"/>
              </a:rPr>
              <a:t>Adelaide Medical School</a:t>
            </a:r>
            <a:br>
              <a:rPr lang="en-US" sz="4400" i="1" dirty="0">
                <a:solidFill>
                  <a:srgbClr val="FFFF00"/>
                </a:solidFill>
                <a:latin typeface="Arial" charset="0"/>
              </a:rPr>
            </a:br>
            <a:endParaRPr lang="en-US" sz="4400" i="1" smtClean="0">
              <a:latin typeface="Arial" charset="0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3596" y="4397380"/>
            <a:ext cx="8602829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err="1">
                <a:solidFill>
                  <a:srgbClr val="FFFF00"/>
                </a:solidFill>
                <a:latin typeface="Arial" charset="0"/>
                <a:cs typeface="+mn-cs"/>
              </a:rPr>
              <a:t>Bachelor of Health and Medical Science Honours </a:t>
            </a:r>
            <a:endParaRPr lang="en-US" sz="4400" b="1" dirty="0" smtClean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pic>
        <p:nvPicPr>
          <p:cNvPr id="14339" name="Picture 1" descr="UoA_col_hor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48"/>
          <a:stretch>
            <a:fillRect/>
          </a:stretch>
        </p:blipFill>
        <p:spPr bwMode="auto">
          <a:xfrm>
            <a:off x="3862639" y="2373664"/>
            <a:ext cx="1458913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Rot="1" noChangeArrowheads="1"/>
          </p:cNvSpPr>
          <p:nvPr/>
        </p:nvSpPr>
        <p:spPr bwMode="auto">
          <a:xfrm>
            <a:off x="457200" y="2016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Honours Research Project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99680" y="1903131"/>
            <a:ext cx="7536606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200" b="1" dirty="0">
                <a:cs typeface="+mn-cs"/>
              </a:rPr>
              <a:t>Assessment </a:t>
            </a:r>
          </a:p>
          <a:p>
            <a:pPr>
              <a:lnSpc>
                <a:spcPct val="140000"/>
              </a:lnSpc>
              <a:defRPr/>
            </a:pPr>
            <a:r>
              <a:rPr lang="en-US" dirty="0">
                <a:cs typeface="+mn-cs"/>
              </a:rPr>
              <a:t>(some variation between clusters):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Seminar </a:t>
            </a:r>
            <a:r>
              <a:rPr lang="en-US" sz="2800" dirty="0" smtClean="0">
                <a:cs typeface="+mn-cs"/>
              </a:rPr>
              <a:t>or written presentation</a:t>
            </a:r>
          </a:p>
          <a:p>
            <a:pPr>
              <a:lnSpc>
                <a:spcPct val="140000"/>
              </a:lnSpc>
              <a:defRPr/>
            </a:pPr>
            <a:r>
              <a:rPr lang="en-US" sz="2800" dirty="0" smtClean="0">
                <a:cs typeface="+mn-cs"/>
              </a:rPr>
              <a:t> 	of </a:t>
            </a:r>
            <a:r>
              <a:rPr lang="en-US" sz="2800" dirty="0">
                <a:cs typeface="+mn-cs"/>
              </a:rPr>
              <a:t>proposed research	</a:t>
            </a:r>
            <a:r>
              <a:rPr lang="en-US" sz="2800" dirty="0" smtClean="0">
                <a:cs typeface="+mn-cs"/>
              </a:rPr>
              <a:t>	formative</a:t>
            </a:r>
            <a:endParaRPr lang="en-US" sz="2800" dirty="0">
              <a:cs typeface="+mn-cs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Thesis (5000 words)			</a:t>
            </a:r>
            <a:r>
              <a:rPr lang="en-US" sz="2800" dirty="0" smtClean="0">
                <a:cs typeface="+mn-cs"/>
              </a:rPr>
              <a:t>60-70%</a:t>
            </a:r>
            <a:endParaRPr lang="en-US" sz="2800" dirty="0">
              <a:cs typeface="+mn-cs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Final seminar				</a:t>
            </a:r>
            <a:r>
              <a:rPr lang="en-US" sz="2800" dirty="0" smtClean="0">
                <a:cs typeface="+mn-cs"/>
              </a:rPr>
              <a:t>~25%</a:t>
            </a:r>
            <a:endParaRPr lang="en-US" sz="2800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7167" y="561491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Rot="1" noChangeArrowheads="1"/>
          </p:cNvSpPr>
          <p:nvPr/>
        </p:nvSpPr>
        <p:spPr bwMode="auto">
          <a:xfrm>
            <a:off x="457200" y="2016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Honours Research Project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62311" y="1863005"/>
            <a:ext cx="7536606" cy="256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200" b="1" dirty="0">
                <a:cs typeface="+mn-cs"/>
              </a:rPr>
              <a:t>Potential additional benefits: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Author a published paper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Present at a conference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Awards and prizes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7167" y="561491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/>
          </p:cNvSpPr>
          <p:nvPr/>
        </p:nvSpPr>
        <p:spPr bwMode="auto">
          <a:xfrm>
            <a:off x="0" y="75406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Overall Honours Grading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85850" y="2039938"/>
            <a:ext cx="6911975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>
                <a:cs typeface="+mn-cs"/>
              </a:rPr>
              <a:t>First Class		Band I/i	90 and above</a:t>
            </a:r>
          </a:p>
          <a:p>
            <a:pPr>
              <a:lnSpc>
                <a:spcPct val="120000"/>
              </a:lnSpc>
              <a:defRPr/>
            </a:pPr>
            <a:r>
              <a:rPr lang="en-US" sz="2800">
                <a:cs typeface="+mn-cs"/>
              </a:rPr>
              <a:t>			Band I/ii	85 - 89</a:t>
            </a:r>
          </a:p>
          <a:p>
            <a:pPr>
              <a:lnSpc>
                <a:spcPct val="120000"/>
              </a:lnSpc>
              <a:defRPr/>
            </a:pPr>
            <a:r>
              <a:rPr lang="en-US" sz="2800">
                <a:cs typeface="+mn-cs"/>
              </a:rPr>
              <a:t>			Band I/iii	80 - 84</a:t>
            </a:r>
          </a:p>
          <a:p>
            <a:pPr>
              <a:lnSpc>
                <a:spcPct val="120000"/>
              </a:lnSpc>
              <a:defRPr/>
            </a:pPr>
            <a:r>
              <a:rPr lang="en-US" sz="2800">
                <a:cs typeface="+mn-cs"/>
              </a:rPr>
              <a:t>Second Class 	II/A		70 - 79</a:t>
            </a:r>
          </a:p>
          <a:p>
            <a:pPr>
              <a:lnSpc>
                <a:spcPct val="120000"/>
              </a:lnSpc>
              <a:defRPr/>
            </a:pPr>
            <a:r>
              <a:rPr lang="en-US" sz="2800">
                <a:cs typeface="+mn-cs"/>
              </a:rPr>
              <a:t>			II/B		60 - 69</a:t>
            </a:r>
          </a:p>
          <a:p>
            <a:pPr>
              <a:lnSpc>
                <a:spcPct val="120000"/>
              </a:lnSpc>
              <a:defRPr/>
            </a:pPr>
            <a:r>
              <a:rPr lang="en-US" sz="2800">
                <a:cs typeface="+mn-cs"/>
              </a:rPr>
              <a:t>Third Class				50 - 59</a:t>
            </a:r>
          </a:p>
          <a:p>
            <a:pPr>
              <a:lnSpc>
                <a:spcPct val="120000"/>
              </a:lnSpc>
              <a:defRPr/>
            </a:pPr>
            <a:r>
              <a:rPr lang="en-US" sz="2800">
                <a:cs typeface="+mn-cs"/>
              </a:rPr>
              <a:t>Fail					below 50</a:t>
            </a:r>
          </a:p>
        </p:txBody>
      </p:sp>
    </p:spTree>
    <p:extLst>
      <p:ext uri="{BB962C8B-B14F-4D97-AF65-F5344CB8AC3E}">
        <p14:creationId xmlns:p14="http://schemas.microsoft.com/office/powerpoint/2010/main" val="21235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Rot="1" noChangeArrowheads="1"/>
          </p:cNvSpPr>
          <p:nvPr/>
        </p:nvSpPr>
        <p:spPr bwMode="auto">
          <a:xfrm>
            <a:off x="0" y="57746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Key information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458798" y="1680237"/>
            <a:ext cx="8446131" cy="13260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800" smtClean="0">
                <a:effectLst/>
                <a:latin typeface="Arial" charset="0"/>
                <a:cs typeface="+mn-cs"/>
              </a:rPr>
              <a:t>Identify a willing supervisor</a:t>
            </a:r>
          </a:p>
          <a:p>
            <a:pPr marL="0" indent="0" eaLnBrk="1" hangingPunct="1">
              <a:buNone/>
              <a:defRPr/>
            </a:pPr>
            <a:r>
              <a:rPr lang="en-US" sz="2400">
                <a:solidFill>
                  <a:srgbClr val="FF8000"/>
                </a:solidFill>
                <a:effectLst/>
                <a:latin typeface="Arial" charset="0"/>
                <a:cs typeface="+mn-cs"/>
              </a:rPr>
              <a:t>http://www.adelaide.edu.au/publications/pdfs/med_res.pdf</a:t>
            </a:r>
          </a:p>
          <a:p>
            <a:pPr marL="0" indent="0" eaLnBrk="1" hangingPunct="1">
              <a:buNone/>
              <a:defRPr/>
            </a:pPr>
            <a:endParaRPr lang="en-US" sz="2400">
              <a:solidFill>
                <a:srgbClr val="FF8000"/>
              </a:solidFill>
              <a:effectLst/>
              <a:latin typeface="Arial" charset="0"/>
              <a:cs typeface="+mn-cs"/>
            </a:endParaRPr>
          </a:p>
        </p:txBody>
      </p:sp>
      <p:pic>
        <p:nvPicPr>
          <p:cNvPr id="5" name="Picture 4" descr="cov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91" y="2815107"/>
            <a:ext cx="2761129" cy="3645105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407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Rot="1" noChangeArrowheads="1"/>
          </p:cNvSpPr>
          <p:nvPr/>
        </p:nvSpPr>
        <p:spPr bwMode="auto">
          <a:xfrm>
            <a:off x="0" y="57746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Key information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682209" y="1121751"/>
            <a:ext cx="8283922" cy="2305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40000"/>
              </a:lnSpc>
              <a:buNone/>
              <a:defRPr/>
            </a:pPr>
            <a:endParaRPr lang="en-US" sz="2400" dirty="0">
              <a:solidFill>
                <a:srgbClr val="FF8000"/>
              </a:solidFill>
              <a:effectLst/>
              <a:latin typeface="Arial" charset="0"/>
              <a:cs typeface="+mn-cs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sz="2800" dirty="0">
                <a:effectLst/>
                <a:latin typeface="Arial" charset="0"/>
                <a:cs typeface="+mn-cs"/>
              </a:rPr>
              <a:t>Read </a:t>
            </a:r>
            <a:r>
              <a:rPr lang="en-US" sz="2800" dirty="0" smtClean="0">
                <a:effectLst/>
                <a:latin typeface="Arial" charset="0"/>
                <a:cs typeface="+mn-cs"/>
              </a:rPr>
              <a:t>about the </a:t>
            </a:r>
            <a:r>
              <a:rPr lang="en-US" sz="2800" dirty="0">
                <a:effectLst/>
                <a:latin typeface="Arial" charset="0"/>
                <a:cs typeface="+mn-cs"/>
              </a:rPr>
              <a:t>course </a:t>
            </a:r>
            <a:r>
              <a:rPr lang="en-US" sz="2800" dirty="0" smtClean="0">
                <a:effectLst/>
                <a:latin typeface="Arial" charset="0"/>
                <a:cs typeface="+mn-cs"/>
              </a:rPr>
              <a:t>and follow </a:t>
            </a:r>
            <a:r>
              <a:rPr lang="en-US" sz="2800" dirty="0">
                <a:effectLst/>
                <a:latin typeface="Arial" charset="0"/>
                <a:cs typeface="+mn-cs"/>
              </a:rPr>
              <a:t>the steps to </a:t>
            </a:r>
            <a:r>
              <a:rPr lang="en-US" sz="2800" dirty="0" smtClean="0">
                <a:effectLst/>
                <a:latin typeface="Arial" charset="0"/>
                <a:cs typeface="+mn-cs"/>
              </a:rPr>
              <a:t>apply:</a:t>
            </a:r>
            <a:endParaRPr lang="en-US" sz="2800" dirty="0">
              <a:effectLst/>
              <a:latin typeface="Arial" charset="0"/>
              <a:cs typeface="+mn-cs"/>
            </a:endParaRPr>
          </a:p>
          <a:p>
            <a:pPr marL="0" indent="0" eaLnBrk="1" hangingPunct="1">
              <a:lnSpc>
                <a:spcPct val="140000"/>
              </a:lnSpc>
              <a:buNone/>
              <a:defRPr/>
            </a:pPr>
            <a:r>
              <a:rPr lang="en-US" sz="2400" dirty="0">
                <a:solidFill>
                  <a:srgbClr val="FF8000"/>
                </a:solidFill>
                <a:effectLst/>
                <a:latin typeface="Arial" charset="0"/>
                <a:cs typeface="+mn-cs"/>
              </a:rPr>
              <a:t>http://</a:t>
            </a:r>
            <a:r>
              <a:rPr lang="en-US" sz="2400" dirty="0" err="1">
                <a:solidFill>
                  <a:srgbClr val="FF8000"/>
                </a:solidFill>
                <a:effectLst/>
                <a:latin typeface="Arial" charset="0"/>
                <a:cs typeface="+mn-cs"/>
              </a:rPr>
              <a:t>health.adelaide.edu.au</a:t>
            </a:r>
            <a:r>
              <a:rPr lang="en-US" sz="2400" dirty="0">
                <a:solidFill>
                  <a:srgbClr val="FF8000"/>
                </a:solidFill>
                <a:effectLst/>
                <a:latin typeface="Arial" charset="0"/>
                <a:cs typeface="+mn-cs"/>
              </a:rPr>
              <a:t>/our-research/</a:t>
            </a:r>
            <a:r>
              <a:rPr lang="en-US" sz="2400" dirty="0" err="1">
                <a:solidFill>
                  <a:srgbClr val="FF8000"/>
                </a:solidFill>
                <a:effectLst/>
                <a:latin typeface="Arial" charset="0"/>
                <a:cs typeface="+mn-cs"/>
              </a:rPr>
              <a:t>honours</a:t>
            </a:r>
            <a:r>
              <a:rPr lang="en-US" sz="2400" dirty="0">
                <a:solidFill>
                  <a:srgbClr val="FF8000"/>
                </a:solidFill>
                <a:effectLst/>
                <a:latin typeface="Arial" charset="0"/>
                <a:cs typeface="+mn-cs"/>
              </a:rPr>
              <a:t>-and-higher-degrees-by-research	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2800" dirty="0">
                <a:effectLst/>
                <a:latin typeface="Arial" charset="0"/>
              </a:rPr>
              <a:t>Scholarship opportunities</a:t>
            </a:r>
          </a:p>
          <a:p>
            <a:pPr marL="0" indent="0" eaLnBrk="1" hangingPunct="1">
              <a:lnSpc>
                <a:spcPct val="140000"/>
              </a:lnSpc>
              <a:buNone/>
              <a:defRPr/>
            </a:pPr>
            <a:endParaRPr lang="en-US" sz="2400" dirty="0">
              <a:solidFill>
                <a:srgbClr val="FF8000"/>
              </a:solidFill>
              <a:effectLst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9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52251" cy="6090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136" y="819523"/>
            <a:ext cx="6858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welcome</a:t>
            </a:r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</a:p>
          <a:p>
            <a:pPr algn="ctr"/>
            <a:endParaRPr lang="en-A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 </a:t>
            </a:r>
            <a:r>
              <a:rPr lang="en-A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</a:t>
            </a:r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week 3</a:t>
            </a:r>
          </a:p>
          <a:p>
            <a:pPr algn="ctr"/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 </a:t>
            </a:r>
            <a:r>
              <a:rPr lang="en-A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 11, 12 noon – 2:00 pm</a:t>
            </a:r>
          </a:p>
          <a:p>
            <a:pPr algn="ctr"/>
            <a:r>
              <a:rPr lang="en-A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7, </a:t>
            </a:r>
            <a:r>
              <a:rPr lang="en-A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Ingkarni</a:t>
            </a:r>
            <a:r>
              <a:rPr lang="en-A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Wardli</a:t>
            </a:r>
            <a:endParaRPr lang="en-A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A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 about </a:t>
            </a:r>
            <a:r>
              <a:rPr lang="en-A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projects, enrolment process and scholarships on offer</a:t>
            </a:r>
          </a:p>
          <a:p>
            <a:pPr algn="ctr"/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PIZZA</a:t>
            </a:r>
            <a:endParaRPr lang="en-A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AU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AU" sz="2800" b="1" dirty="0" smtClean="0"/>
              <a:t>Contact</a:t>
            </a:r>
            <a:r>
              <a:rPr lang="en-AU" sz="2800" b="1" dirty="0"/>
              <a:t>:</a:t>
            </a:r>
            <a:r>
              <a:rPr lang="en-AU" sz="2800" b="1" dirty="0">
                <a:solidFill>
                  <a:srgbClr val="7030A0"/>
                </a:solidFill>
              </a:rPr>
              <a:t> </a:t>
            </a:r>
            <a:r>
              <a:rPr lang="en-AU" sz="2800" b="1" dirty="0" smtClean="0">
                <a:solidFill>
                  <a:srgbClr val="0070C0"/>
                </a:solidFill>
              </a:rPr>
              <a:t>fhsresed@adelaide.edu.au</a:t>
            </a:r>
            <a:endParaRPr lang="en-A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78" y="94751"/>
            <a:ext cx="8380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HONOURS</a:t>
            </a:r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Information </a:t>
            </a:r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625149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Adelaide Medical School </a:t>
            </a: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Honours </a:t>
            </a: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Opportunities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" charset="0"/>
                <a:cs typeface="+mj-cs"/>
              </a:rPr>
              <a:t>Objectives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37710" y="1936709"/>
            <a:ext cx="7806016" cy="23050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/>
                <a:latin typeface="Arial" charset="0"/>
                <a:cs typeface="+mn-cs"/>
              </a:rPr>
              <a:t>Hands-on research</a:t>
            </a:r>
          </a:p>
          <a:p>
            <a:pPr eaLnBrk="1" hangingPunct="1">
              <a:defRPr/>
            </a:pPr>
            <a:r>
              <a:rPr lang="en-US" sz="2800" smtClean="0">
                <a:effectLst/>
                <a:latin typeface="Arial" charset="0"/>
                <a:cs typeface="+mn-cs"/>
              </a:rPr>
              <a:t>Immersive</a:t>
            </a:r>
          </a:p>
          <a:p>
            <a:pPr eaLnBrk="1" hangingPunct="1">
              <a:defRPr/>
            </a:pPr>
            <a:r>
              <a:rPr lang="en-US" sz="2800" smtClean="0">
                <a:effectLst/>
                <a:latin typeface="Arial" charset="0"/>
                <a:cs typeface="+mn-cs"/>
              </a:rPr>
              <a:t>Critical thinking skills</a:t>
            </a:r>
          </a:p>
          <a:p>
            <a:pPr eaLnBrk="1" hangingPunct="1">
              <a:defRPr/>
            </a:pPr>
            <a:r>
              <a:rPr lang="en-US" sz="2800" smtClean="0">
                <a:effectLst/>
                <a:latin typeface="Arial" charset="0"/>
                <a:cs typeface="+mn-cs"/>
              </a:rPr>
              <a:t>Scientific communication</a:t>
            </a:r>
          </a:p>
          <a:p>
            <a:pPr eaLnBrk="1" hangingPunct="1">
              <a:defRPr/>
            </a:pPr>
            <a:r>
              <a:rPr lang="en-US" sz="2800" smtClean="0">
                <a:effectLst/>
                <a:latin typeface="Arial" charset="0"/>
                <a:cs typeface="+mn-cs"/>
              </a:rPr>
              <a:t>Personal organisation</a:t>
            </a:r>
          </a:p>
          <a:p>
            <a:pPr eaLnBrk="1" hangingPunct="1">
              <a:defRPr/>
            </a:pPr>
            <a:r>
              <a:rPr lang="en-US" sz="2800">
                <a:effectLst/>
                <a:latin typeface="Arial" charset="0"/>
                <a:cs typeface="+mn-cs"/>
              </a:rPr>
              <a:t>Progression to PhD </a:t>
            </a:r>
          </a:p>
          <a:p>
            <a:pPr eaLnBrk="1" hangingPunct="1">
              <a:defRPr/>
            </a:pPr>
            <a:r>
              <a:rPr lang="en-US" sz="2800">
                <a:effectLst/>
                <a:latin typeface="Arial" charset="0"/>
                <a:cs typeface="+mn-cs"/>
              </a:rPr>
              <a:t>Industry (eg. biomedical, pharmaceutical)</a:t>
            </a:r>
          </a:p>
          <a:p>
            <a:pPr eaLnBrk="1" hangingPunct="1">
              <a:defRPr/>
            </a:pPr>
            <a:endParaRPr lang="en-US" sz="2800" smtClean="0">
              <a:effectLst/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" charset="0"/>
                <a:cs typeface="+mj-cs"/>
              </a:rPr>
              <a:t>Examples from 2016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90711" y="1707224"/>
            <a:ext cx="8690720" cy="23050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>
                <a:effectLst/>
                <a:latin typeface="Arial" charset="0"/>
                <a:cs typeface="+mn-cs"/>
              </a:rPr>
              <a:t>“Teaching joint relocations using cadaveric specimens” – John Au, </a:t>
            </a:r>
            <a:r>
              <a:rPr lang="en-US" sz="2400" i="1" dirty="0" err="1">
                <a:effectLst/>
                <a:latin typeface="Arial" charset="0"/>
                <a:cs typeface="+mn-cs"/>
              </a:rPr>
              <a:t>Orthopaedics</a:t>
            </a:r>
            <a:endParaRPr lang="en-US" sz="2400" i="1" dirty="0">
              <a:effectLst/>
              <a:latin typeface="Arial" charset="0"/>
              <a:cs typeface="+mn-c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charset="0"/>
                <a:cs typeface="+mn-cs"/>
              </a:rPr>
              <a:t>“Manuka honey in patients with chronic rhinosinusitis” – Arvind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charset="0"/>
                <a:cs typeface="+mn-cs"/>
              </a:rPr>
              <a:t>Jothin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charset="0"/>
                <a:cs typeface="+mn-cs"/>
              </a:rPr>
              <a:t>, </a:t>
            </a:r>
            <a:r>
              <a:rPr lang="en-US" sz="2400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charset="0"/>
                <a:cs typeface="+mn-cs"/>
              </a:rPr>
              <a:t>Surgery  (ENT)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>
                <a:effectLst/>
                <a:latin typeface="Arial" charset="0"/>
                <a:cs typeface="+mn-cs"/>
              </a:rPr>
              <a:t>“Role of CD1B lipid antigen in immune regulation of COPD” – Charles Jones, </a:t>
            </a:r>
            <a:r>
              <a:rPr lang="en-US" sz="2400" i="1" dirty="0" smtClean="0">
                <a:effectLst/>
                <a:latin typeface="Arial" charset="0"/>
                <a:cs typeface="+mn-cs"/>
              </a:rPr>
              <a:t>Medicine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solidFill>
                  <a:srgbClr val="C2F0FF"/>
                </a:solidFill>
                <a:effectLst/>
                <a:latin typeface="Arial" charset="0"/>
                <a:cs typeface="+mn-cs"/>
              </a:rPr>
              <a:t>“Blood pressure control for stroke prevention in an urban-rural cohort” – Alistair Young, </a:t>
            </a:r>
            <a:r>
              <a:rPr lang="en-US" sz="2400" i="1" dirty="0">
                <a:solidFill>
                  <a:srgbClr val="C2F0FF"/>
                </a:solidFill>
                <a:effectLst/>
                <a:latin typeface="Arial" charset="0"/>
                <a:cs typeface="+mn-cs"/>
              </a:rPr>
              <a:t>Rural Health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sz="2400" dirty="0" smtClean="0">
              <a:effectLst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  <a:cs typeface="+mj-cs"/>
              </a:rPr>
              <a:t>Examples from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+mj-cs"/>
              </a:rPr>
              <a:t>2016</a:t>
            </a:r>
            <a:r>
              <a:rPr lang="is-IS" dirty="0" smtClean="0">
                <a:solidFill>
                  <a:srgbClr val="FFFF00"/>
                </a:solidFill>
                <a:latin typeface="Arial" charset="0"/>
                <a:cs typeface="+mj-cs"/>
              </a:rPr>
              <a:t>…</a:t>
            </a:r>
            <a:endParaRPr lang="en-US" dirty="0" smtClean="0">
              <a:solidFill>
                <a:srgbClr val="FFFF00"/>
              </a:solidFill>
              <a:latin typeface="Arial" charset="0"/>
              <a:cs typeface="+mj-cs"/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90711" y="1707224"/>
            <a:ext cx="8690720" cy="23050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effectLst/>
                <a:latin typeface="Arial" charset="0"/>
                <a:cs typeface="+mn-cs"/>
              </a:rPr>
              <a:t>“Maternal </a:t>
            </a:r>
            <a:r>
              <a:rPr lang="en-US" sz="2400" dirty="0" err="1">
                <a:effectLst/>
                <a:latin typeface="Arial" charset="0"/>
                <a:cs typeface="+mn-cs"/>
              </a:rPr>
              <a:t>haemodynamics</a:t>
            </a:r>
            <a:r>
              <a:rPr lang="en-US" sz="2400" dirty="0">
                <a:effectLst/>
                <a:latin typeface="Arial" charset="0"/>
                <a:cs typeface="+mn-cs"/>
              </a:rPr>
              <a:t> across gestation and pregnancy outcome (Obstetrics &amp; </a:t>
            </a:r>
            <a:r>
              <a:rPr lang="en-US" sz="2400" dirty="0" err="1" smtClean="0">
                <a:effectLst/>
                <a:latin typeface="Arial" charset="0"/>
                <a:cs typeface="+mn-cs"/>
              </a:rPr>
              <a:t>Gynaecology</a:t>
            </a:r>
            <a:r>
              <a:rPr lang="en-US" sz="2400" dirty="0" smtClean="0">
                <a:effectLst/>
                <a:latin typeface="Arial" charset="0"/>
                <a:cs typeface="+mn-cs"/>
              </a:rPr>
              <a:t>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charset="0"/>
                <a:cs typeface="+mn-cs"/>
              </a:rPr>
              <a:t>Correlation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charset="0"/>
                <a:cs typeface="+mn-cs"/>
              </a:rPr>
              <a:t>between parental characteristics including BMI and maternal GWG on child feeding, sleeping and activity at age 3 (Obstetrics &amp;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charset="0"/>
                <a:cs typeface="+mn-cs"/>
              </a:rPr>
              <a:t>Gynaecology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charset="0"/>
                <a:cs typeface="+mn-cs"/>
              </a:rPr>
              <a:t>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>
                <a:effectLst/>
                <a:latin typeface="Arial" charset="0"/>
                <a:cs typeface="+mn-cs"/>
              </a:rPr>
              <a:t>Neurodevelopmental </a:t>
            </a:r>
            <a:r>
              <a:rPr lang="en-US" sz="2400" dirty="0">
                <a:effectLst/>
                <a:latin typeface="Arial" charset="0"/>
                <a:cs typeface="+mn-cs"/>
              </a:rPr>
              <a:t>Outcomes of Children Born to Mothers with Gestational Diabetes Mellitus who were Treated with Metformin or Insulin (Obstetrics &amp; </a:t>
            </a:r>
            <a:r>
              <a:rPr lang="en-US" sz="2400" dirty="0" err="1">
                <a:effectLst/>
                <a:latin typeface="Arial" charset="0"/>
                <a:cs typeface="+mn-cs"/>
              </a:rPr>
              <a:t>Gynaecology</a:t>
            </a:r>
            <a:r>
              <a:rPr lang="en-US" sz="2400" dirty="0">
                <a:effectLst/>
                <a:latin typeface="Arial" charset="0"/>
                <a:cs typeface="+mn-cs"/>
              </a:rPr>
              <a:t>)</a:t>
            </a:r>
            <a:endParaRPr lang="en-US" sz="2400" dirty="0" smtClean="0">
              <a:effectLst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1739" y="4036601"/>
            <a:ext cx="2250555" cy="1894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FFFF00"/>
                </a:solidFill>
                <a:latin typeface="Arial Narrow"/>
                <a:cs typeface="Arial Narrow"/>
              </a:rPr>
              <a:t>“Medical Sciences Cluster”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latin typeface="Arial Narrow"/>
                <a:cs typeface="Arial Narrow"/>
              </a:rPr>
              <a:t>Anatomy &amp; Pathology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latin typeface="Arial Narrow"/>
                <a:cs typeface="Arial Narrow"/>
              </a:rPr>
              <a:t>Pharmacology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latin typeface="Arial Narrow"/>
                <a:cs typeface="Arial Narrow"/>
              </a:rPr>
              <a:t>Physiology</a:t>
            </a:r>
          </a:p>
          <a:p>
            <a:pPr>
              <a:lnSpc>
                <a:spcPct val="120000"/>
              </a:lnSpc>
            </a:pPr>
            <a:r>
              <a:rPr lang="en-US" sz="1400" i="1">
                <a:latin typeface="Arial Narrow"/>
                <a:cs typeface="Arial Narrow"/>
              </a:rPr>
              <a:t>Coordinators: A/Prof Joanne Bowen, Dr Janet Coller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40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687" y="3760079"/>
            <a:ext cx="2748969" cy="267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FFFF00"/>
                </a:solidFill>
                <a:latin typeface="Arial Narrow"/>
                <a:cs typeface="Arial Narrow"/>
              </a:rPr>
              <a:t>“Medicine and Specialties Cluster”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latin typeface="Arial Narrow"/>
                <a:cs typeface="Arial Narrow"/>
              </a:rPr>
              <a:t>Acute Care Medicine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latin typeface="Arial Narrow"/>
                <a:cs typeface="Arial Narrow"/>
              </a:rPr>
              <a:t>General Practice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latin typeface="Arial Narrow"/>
                <a:cs typeface="Arial Narrow"/>
              </a:rPr>
              <a:t>Medicine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latin typeface="Arial Narrow"/>
                <a:cs typeface="Arial Narrow"/>
              </a:rPr>
              <a:t>Ophthalmology &amp; Visual Sciences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latin typeface="Arial Narrow"/>
                <a:cs typeface="Arial Narrow"/>
              </a:rPr>
              <a:t>Orthopaedics &amp; Trauma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latin typeface="Arial Narrow"/>
                <a:cs typeface="Arial Narrow"/>
              </a:rPr>
              <a:t>Psychiatry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latin typeface="Arial Narrow"/>
                <a:cs typeface="Arial Narrow"/>
              </a:rPr>
              <a:t>Rural Health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latin typeface="Arial Narrow"/>
                <a:cs typeface="Arial Narrow"/>
              </a:rPr>
              <a:t>Surgery</a:t>
            </a:r>
          </a:p>
          <a:p>
            <a:pPr>
              <a:lnSpc>
                <a:spcPct val="120000"/>
              </a:lnSpc>
            </a:pPr>
            <a:r>
              <a:rPr lang="en-US" sz="1400" i="1">
                <a:latin typeface="Arial Narrow"/>
                <a:cs typeface="Arial Narrow"/>
              </a:rPr>
              <a:t>Coordinator: Prof Chris Rayner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940" y="3955760"/>
            <a:ext cx="2451559" cy="1643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FFFF00"/>
                </a:solidFill>
                <a:latin typeface="Arial Narrow"/>
                <a:cs typeface="Arial Narrow"/>
              </a:rPr>
              <a:t>“Reproductive Health Cluster”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latin typeface="Arial Narrow"/>
                <a:cs typeface="Arial Narrow"/>
              </a:rPr>
              <a:t>Obstetrics &amp; </a:t>
            </a:r>
            <a:r>
              <a:rPr lang="en-US" sz="1400" dirty="0" err="1">
                <a:latin typeface="Arial Narrow"/>
                <a:cs typeface="Arial Narrow"/>
              </a:rPr>
              <a:t>gynaecology</a:t>
            </a:r>
            <a:endParaRPr lang="en-US" sz="1400" dirty="0">
              <a:latin typeface="Arial Narrow"/>
              <a:cs typeface="Arial Narrow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 err="1">
                <a:latin typeface="Arial Narrow"/>
                <a:cs typeface="Arial Narrow"/>
              </a:rPr>
              <a:t>Paediatrics</a:t>
            </a:r>
            <a:endParaRPr lang="en-US" sz="14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1400" i="1" dirty="0">
                <a:latin typeface="Arial Narrow"/>
                <a:cs typeface="Arial Narrow"/>
              </a:rPr>
              <a:t>Coordinator: </a:t>
            </a:r>
            <a:r>
              <a:rPr lang="en-US" sz="1400" i="1" dirty="0" err="1" smtClean="0">
                <a:latin typeface="Arial Narrow"/>
                <a:cs typeface="Arial Narrow"/>
              </a:rPr>
              <a:t>Dr</a:t>
            </a:r>
            <a:r>
              <a:rPr lang="en-US" sz="1400" i="1" dirty="0" smtClean="0">
                <a:latin typeface="Arial Narrow"/>
                <a:cs typeface="Arial Narrow"/>
              </a:rPr>
              <a:t> Carmela </a:t>
            </a:r>
            <a:r>
              <a:rPr lang="en-US" sz="1400" i="1" dirty="0" err="1" smtClean="0">
                <a:latin typeface="Arial Narrow"/>
                <a:cs typeface="Arial Narrow"/>
              </a:rPr>
              <a:t>Ricciardelli</a:t>
            </a:r>
            <a:r>
              <a:rPr lang="en-US" sz="1400" i="1" dirty="0" smtClean="0">
                <a:latin typeface="Arial Narrow"/>
                <a:cs typeface="Arial Narrow"/>
              </a:rPr>
              <a:t>, </a:t>
            </a:r>
            <a:r>
              <a:rPr lang="en-US" sz="1400" i="1" dirty="0" err="1" smtClean="0">
                <a:latin typeface="Arial Narrow"/>
                <a:cs typeface="Arial Narrow"/>
              </a:rPr>
              <a:t>Dr</a:t>
            </a:r>
            <a:r>
              <a:rPr lang="en-US" sz="1400" i="1" dirty="0" smtClean="0">
                <a:latin typeface="Arial Narrow"/>
                <a:cs typeface="Arial Narrow"/>
              </a:rPr>
              <a:t> </a:t>
            </a:r>
            <a:r>
              <a:rPr lang="en-US" sz="1400" i="1" dirty="0">
                <a:latin typeface="Arial Narrow"/>
                <a:cs typeface="Arial Narrow"/>
              </a:rPr>
              <a:t>Kathy </a:t>
            </a:r>
            <a:r>
              <a:rPr lang="en-US" sz="1400" i="1" dirty="0" err="1">
                <a:latin typeface="Arial Narrow"/>
                <a:cs typeface="Arial Narrow"/>
              </a:rPr>
              <a:t>Gatford</a:t>
            </a:r>
            <a:endParaRPr lang="en-US" sz="1400" i="1" dirty="0">
              <a:latin typeface="Arial Narrow"/>
              <a:cs typeface="Arial Narrow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400" dirty="0">
              <a:latin typeface="Arial Narrow"/>
              <a:cs typeface="Arial Narrow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502705"/>
              </p:ext>
            </p:extLst>
          </p:nvPr>
        </p:nvGraphicFramePr>
        <p:xfrm>
          <a:off x="437663" y="199680"/>
          <a:ext cx="8468701" cy="348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H="1">
            <a:off x="1633840" y="2915324"/>
            <a:ext cx="2959126" cy="1024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761342" y="3043763"/>
            <a:ext cx="15343" cy="6383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881162" y="2915971"/>
            <a:ext cx="2938865" cy="106164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52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35718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Arial" charset="0"/>
                <a:cs typeface="+mj-cs"/>
              </a:rPr>
              <a:t>Campuses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731697" y="1722516"/>
            <a:ext cx="8188531" cy="2305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sz="2800">
                <a:effectLst/>
                <a:latin typeface="Arial" charset="0"/>
                <a:cs typeface="+mn-cs"/>
              </a:rPr>
              <a:t>University of Adelaide including AHMS building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smtClean="0">
                <a:effectLst/>
                <a:latin typeface="Arial" charset="0"/>
                <a:cs typeface="+mn-cs"/>
              </a:rPr>
              <a:t>Royal Adelaide Hospital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>
                <a:effectLst/>
                <a:latin typeface="Arial" charset="0"/>
                <a:cs typeface="+mn-cs"/>
              </a:rPr>
              <a:t>SA Pathology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>
                <a:effectLst/>
                <a:latin typeface="Arial" charset="0"/>
                <a:cs typeface="+mn-cs"/>
              </a:rPr>
              <a:t>SAHMRI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>
                <a:effectLst/>
                <a:latin typeface="Arial" charset="0"/>
                <a:cs typeface="+mn-cs"/>
              </a:rPr>
              <a:t>Women’s and Children’s Hospital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smtClean="0">
                <a:effectLst/>
                <a:latin typeface="Arial" charset="0"/>
                <a:cs typeface="+mn-cs"/>
              </a:rPr>
              <a:t>Queen Elizabeth Hospital / Basil Hetzel Institute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>
                <a:effectLst/>
                <a:latin typeface="Arial" charset="0"/>
                <a:cs typeface="+mn-cs"/>
              </a:rPr>
              <a:t>Lyell McEwin Health Service</a:t>
            </a:r>
            <a:endParaRPr lang="en-US" sz="2800" smtClean="0">
              <a:effectLst/>
              <a:latin typeface="Arial" charset="0"/>
              <a:cs typeface="+mn-cs"/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endParaRPr lang="en-US" sz="2800" smtClean="0">
              <a:effectLst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00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/>
          </p:cNvSpPr>
          <p:nvPr/>
        </p:nvSpPr>
        <p:spPr bwMode="auto">
          <a:xfrm>
            <a:off x="441899" y="67577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Honours program structure</a:t>
            </a:r>
          </a:p>
          <a:p>
            <a:pPr algn="ctr" eaLnBrk="1" hangingPunct="1">
              <a:defRPr/>
            </a:pP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One year, full time study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14882" y="2373677"/>
            <a:ext cx="8379868" cy="362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+mn-cs"/>
              </a:rPr>
              <a:t>Honours Research Skills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b="1" dirty="0">
                <a:cs typeface="+mn-cs"/>
              </a:rPr>
              <a:t>6 unit course, run in semester 1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b="1" dirty="0">
                <a:cs typeface="+mn-cs"/>
              </a:rPr>
              <a:t>includes Honours students across all the Disciplines that make up the Adelaide Medical School.</a:t>
            </a:r>
          </a:p>
          <a:p>
            <a:pPr>
              <a:lnSpc>
                <a:spcPct val="120000"/>
              </a:lnSpc>
              <a:defRPr/>
            </a:pPr>
            <a:endParaRPr lang="en-US" b="1" dirty="0">
              <a:solidFill>
                <a:srgbClr val="FFFFFF"/>
              </a:solidFill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+mn-cs"/>
              </a:rPr>
              <a:t>Honours Medicine Research Project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b="1" dirty="0">
                <a:solidFill>
                  <a:srgbClr val="FFFFFF"/>
                </a:solidFill>
                <a:cs typeface="+mn-cs"/>
              </a:rPr>
              <a:t>18 unit course, that runs across semesters 1 and 2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b="1" dirty="0">
                <a:solidFill>
                  <a:srgbClr val="FFFFFF"/>
                </a:solidFill>
                <a:cs typeface="+mn-cs"/>
              </a:rPr>
              <a:t>Minor differences between Discipline Clusters</a:t>
            </a:r>
          </a:p>
        </p:txBody>
      </p:sp>
    </p:spTree>
    <p:extLst>
      <p:ext uri="{BB962C8B-B14F-4D97-AF65-F5344CB8AC3E}">
        <p14:creationId xmlns:p14="http://schemas.microsoft.com/office/powerpoint/2010/main" val="13635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Rot="1" noChangeArrowheads="1"/>
          </p:cNvSpPr>
          <p:nvPr/>
        </p:nvSpPr>
        <p:spPr bwMode="auto">
          <a:xfrm>
            <a:off x="457200" y="2016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Honours Research Skills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62311" y="1863005"/>
            <a:ext cx="7536606" cy="376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200" b="1" dirty="0">
                <a:cs typeface="+mn-cs"/>
              </a:rPr>
              <a:t>Workshops: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Research Ethics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Database searching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Preparing &amp; delivering a research seminar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Research study design &amp; statistics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Writing a literature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Rot="1" noChangeArrowheads="1"/>
          </p:cNvSpPr>
          <p:nvPr/>
        </p:nvSpPr>
        <p:spPr bwMode="auto">
          <a:xfrm>
            <a:off x="457200" y="2016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Honours Research Skills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62311" y="1863005"/>
            <a:ext cx="7536606" cy="256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200" b="1" dirty="0">
                <a:cs typeface="+mn-cs"/>
              </a:rPr>
              <a:t>Assessment: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Seminar on a research paper	20%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Literature review			50%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dirty="0">
                <a:cs typeface="+mn-cs"/>
              </a:rPr>
              <a:t>Literature assessment task	30%</a:t>
            </a:r>
          </a:p>
        </p:txBody>
      </p:sp>
    </p:spTree>
    <p:extLst>
      <p:ext uri="{BB962C8B-B14F-4D97-AF65-F5344CB8AC3E}">
        <p14:creationId xmlns:p14="http://schemas.microsoft.com/office/powerpoint/2010/main" val="220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D80000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E9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362626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AEACAC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49411F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B1B0AB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5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003300"/>
        </a:accent1>
        <a:accent2>
          <a:srgbClr val="33CC33"/>
        </a:accent2>
        <a:accent3>
          <a:srgbClr val="B1C8AA"/>
        </a:accent3>
        <a:accent4>
          <a:srgbClr val="DADADA"/>
        </a:accent4>
        <a:accent5>
          <a:srgbClr val="AAADAA"/>
        </a:accent5>
        <a:accent6>
          <a:srgbClr val="2DB92D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X:Templates:Presentations:Designs:Stream</Template>
  <TotalTime>860</TotalTime>
  <Words>489</Words>
  <Application>Microsoft Macintosh PowerPoint</Application>
  <PresentationFormat>On-screen Show (4:3)</PresentationFormat>
  <Paragraphs>125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Narrow</vt:lpstr>
      <vt:lpstr>ＭＳ Ｐゴシック</vt:lpstr>
      <vt:lpstr>Palatino</vt:lpstr>
      <vt:lpstr>Times</vt:lpstr>
      <vt:lpstr>Wingdings</vt:lpstr>
      <vt:lpstr>Arial</vt:lpstr>
      <vt:lpstr>Stream</vt:lpstr>
      <vt:lpstr>University of Adelaide Adelaide Medical School </vt:lpstr>
      <vt:lpstr>Objectives</vt:lpstr>
      <vt:lpstr>Examples from 2016</vt:lpstr>
      <vt:lpstr>Examples from 2016…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Adelaide</dc:title>
  <dc:creator>Chris Rayner</dc:creator>
  <cp:lastModifiedBy>Christopher Rayner</cp:lastModifiedBy>
  <cp:revision>179</cp:revision>
  <dcterms:created xsi:type="dcterms:W3CDTF">2004-10-03T06:18:39Z</dcterms:created>
  <dcterms:modified xsi:type="dcterms:W3CDTF">2017-07-31T06:08:45Z</dcterms:modified>
</cp:coreProperties>
</file>